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0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7" r:id="rId3"/>
  </p:sldMasterIdLst>
  <p:notesMasterIdLst>
    <p:notesMasterId r:id="rId5"/>
  </p:notesMasterIdLst>
  <p:sldIdLst>
    <p:sldId id="420" r:id="rId4"/>
    <p:sldId id="429" r:id="rId6"/>
    <p:sldId id="430" r:id="rId7"/>
    <p:sldId id="431" r:id="rId8"/>
    <p:sldId id="432" r:id="rId9"/>
    <p:sldId id="452" r:id="rId10"/>
    <p:sldId id="453" r:id="rId11"/>
    <p:sldId id="454" r:id="rId12"/>
    <p:sldId id="455" r:id="rId13"/>
    <p:sldId id="457" r:id="rId14"/>
    <p:sldId id="458" r:id="rId15"/>
    <p:sldId id="459" r:id="rId16"/>
    <p:sldId id="460" r:id="rId17"/>
    <p:sldId id="461" r:id="rId18"/>
    <p:sldId id="463" r:id="rId19"/>
    <p:sldId id="456" r:id="rId20"/>
    <p:sldId id="464" r:id="rId21"/>
    <p:sldId id="462" r:id="rId22"/>
    <p:sldId id="465" r:id="rId23"/>
    <p:sldId id="466" r:id="rId24"/>
    <p:sldId id="421" r:id="rId2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全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150"/>
        <p:guide pos="37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9" Type="http://schemas.openxmlformats.org/officeDocument/2006/relationships/commentAuthors" Target="commentAuthors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2F650B-2009-F746-828B-29A4399531AB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3765B5-5121-496C-B048-FC0F7390111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2F650B-2009-F746-828B-29A4399531AB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2F650B-2009-F746-828B-29A4399531AB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2F650B-2009-F746-828B-29A4399531AB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2F650B-2009-F746-828B-29A4399531AB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2F650B-2009-F746-828B-29A4399531AB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altLang="zh-CN" dirty="0">
              <a:sym typeface="等线" panose="02010600030101010101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2F650B-2009-F746-828B-29A4399531AB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tags" Target="../tags/tag7.xml"/><Relationship Id="rId8" Type="http://schemas.openxmlformats.org/officeDocument/2006/relationships/tags" Target="../tags/tag6.xml"/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1" Type="http://schemas.openxmlformats.org/officeDocument/2006/relationships/tags" Target="../tags/tag9.xml"/><Relationship Id="rId10" Type="http://schemas.openxmlformats.org/officeDocument/2006/relationships/tags" Target="../tags/tag8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9" Type="http://schemas.openxmlformats.org/officeDocument/2006/relationships/tags" Target="../tags/tag79.xml"/><Relationship Id="rId8" Type="http://schemas.openxmlformats.org/officeDocument/2006/relationships/tags" Target="../tags/tag78.xml"/><Relationship Id="rId7" Type="http://schemas.openxmlformats.org/officeDocument/2006/relationships/tags" Target="../tags/tag77.xml"/><Relationship Id="rId6" Type="http://schemas.openxmlformats.org/officeDocument/2006/relationships/tags" Target="../tags/tag76.xml"/><Relationship Id="rId5" Type="http://schemas.openxmlformats.org/officeDocument/2006/relationships/tags" Target="../tags/tag75.xml"/><Relationship Id="rId4" Type="http://schemas.openxmlformats.org/officeDocument/2006/relationships/image" Target="../media/image1.png"/><Relationship Id="rId3" Type="http://schemas.openxmlformats.org/officeDocument/2006/relationships/tags" Target="../tags/tag74.xml"/><Relationship Id="rId2" Type="http://schemas.openxmlformats.org/officeDocument/2006/relationships/tags" Target="../tags/tag73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7" Type="http://schemas.openxmlformats.org/officeDocument/2006/relationships/tags" Target="../tags/tag84.xml"/><Relationship Id="rId6" Type="http://schemas.openxmlformats.org/officeDocument/2006/relationships/tags" Target="../tags/tag83.xml"/><Relationship Id="rId5" Type="http://schemas.openxmlformats.org/officeDocument/2006/relationships/tags" Target="../tags/tag82.xml"/><Relationship Id="rId4" Type="http://schemas.openxmlformats.org/officeDocument/2006/relationships/tags" Target="../tags/tag81.xml"/><Relationship Id="rId3" Type="http://schemas.openxmlformats.org/officeDocument/2006/relationships/image" Target="../media/image1.png"/><Relationship Id="rId2" Type="http://schemas.openxmlformats.org/officeDocument/2006/relationships/tags" Target="../tags/tag80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tags" Target="../tags/tag90.xml"/><Relationship Id="rId7" Type="http://schemas.openxmlformats.org/officeDocument/2006/relationships/tags" Target="../tags/tag89.xml"/><Relationship Id="rId6" Type="http://schemas.openxmlformats.org/officeDocument/2006/relationships/tags" Target="../tags/tag88.xml"/><Relationship Id="rId5" Type="http://schemas.openxmlformats.org/officeDocument/2006/relationships/tags" Target="../tags/tag87.xml"/><Relationship Id="rId4" Type="http://schemas.openxmlformats.org/officeDocument/2006/relationships/tags" Target="../tags/tag86.xml"/><Relationship Id="rId3" Type="http://schemas.openxmlformats.org/officeDocument/2006/relationships/image" Target="../media/image1.png"/><Relationship Id="rId2" Type="http://schemas.openxmlformats.org/officeDocument/2006/relationships/tags" Target="../tags/tag85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tags" Target="../tags/tag98.xml"/><Relationship Id="rId8" Type="http://schemas.openxmlformats.org/officeDocument/2006/relationships/tags" Target="../tags/tag97.xml"/><Relationship Id="rId7" Type="http://schemas.openxmlformats.org/officeDocument/2006/relationships/tags" Target="../tags/tag96.xml"/><Relationship Id="rId6" Type="http://schemas.openxmlformats.org/officeDocument/2006/relationships/tags" Target="../tags/tag95.xml"/><Relationship Id="rId5" Type="http://schemas.openxmlformats.org/officeDocument/2006/relationships/tags" Target="../tags/tag94.xml"/><Relationship Id="rId4" Type="http://schemas.openxmlformats.org/officeDocument/2006/relationships/tags" Target="../tags/tag93.xml"/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5" Type="http://schemas.openxmlformats.org/officeDocument/2006/relationships/tags" Target="../tags/tag104.xml"/><Relationship Id="rId14" Type="http://schemas.openxmlformats.org/officeDocument/2006/relationships/tags" Target="../tags/tag103.xml"/><Relationship Id="rId13" Type="http://schemas.openxmlformats.org/officeDocument/2006/relationships/tags" Target="../tags/tag102.xml"/><Relationship Id="rId12" Type="http://schemas.openxmlformats.org/officeDocument/2006/relationships/tags" Target="../tags/tag101.xml"/><Relationship Id="rId11" Type="http://schemas.openxmlformats.org/officeDocument/2006/relationships/tags" Target="../tags/tag100.xml"/><Relationship Id="rId10" Type="http://schemas.openxmlformats.org/officeDocument/2006/relationships/tags" Target="../tags/tag99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112.xml"/><Relationship Id="rId8" Type="http://schemas.openxmlformats.org/officeDocument/2006/relationships/tags" Target="../tags/tag111.xml"/><Relationship Id="rId7" Type="http://schemas.openxmlformats.org/officeDocument/2006/relationships/tags" Target="../tags/tag110.xml"/><Relationship Id="rId6" Type="http://schemas.openxmlformats.org/officeDocument/2006/relationships/tags" Target="../tags/tag109.xml"/><Relationship Id="rId5" Type="http://schemas.openxmlformats.org/officeDocument/2006/relationships/tags" Target="../tags/tag108.xml"/><Relationship Id="rId4" Type="http://schemas.openxmlformats.org/officeDocument/2006/relationships/tags" Target="../tags/tag107.xml"/><Relationship Id="rId3" Type="http://schemas.openxmlformats.org/officeDocument/2006/relationships/tags" Target="../tags/tag106.xml"/><Relationship Id="rId2" Type="http://schemas.openxmlformats.org/officeDocument/2006/relationships/tags" Target="../tags/tag105.xml"/><Relationship Id="rId12" Type="http://schemas.openxmlformats.org/officeDocument/2006/relationships/tags" Target="../tags/tag115.xml"/><Relationship Id="rId11" Type="http://schemas.openxmlformats.org/officeDocument/2006/relationships/tags" Target="../tags/tag114.xml"/><Relationship Id="rId10" Type="http://schemas.openxmlformats.org/officeDocument/2006/relationships/tags" Target="../tags/tag113.xm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123.xml"/><Relationship Id="rId8" Type="http://schemas.openxmlformats.org/officeDocument/2006/relationships/tags" Target="../tags/tag122.xml"/><Relationship Id="rId7" Type="http://schemas.openxmlformats.org/officeDocument/2006/relationships/tags" Target="../tags/tag121.xml"/><Relationship Id="rId6" Type="http://schemas.openxmlformats.org/officeDocument/2006/relationships/tags" Target="../tags/tag120.xml"/><Relationship Id="rId5" Type="http://schemas.openxmlformats.org/officeDocument/2006/relationships/tags" Target="../tags/tag119.xml"/><Relationship Id="rId4" Type="http://schemas.openxmlformats.org/officeDocument/2006/relationships/tags" Target="../tags/tag118.xml"/><Relationship Id="rId3" Type="http://schemas.openxmlformats.org/officeDocument/2006/relationships/tags" Target="../tags/tag117.xml"/><Relationship Id="rId2" Type="http://schemas.openxmlformats.org/officeDocument/2006/relationships/tags" Target="../tags/tag116.xml"/><Relationship Id="rId12" Type="http://schemas.openxmlformats.org/officeDocument/2006/relationships/tags" Target="../tags/tag126.xml"/><Relationship Id="rId11" Type="http://schemas.openxmlformats.org/officeDocument/2006/relationships/tags" Target="../tags/tag125.xml"/><Relationship Id="rId10" Type="http://schemas.openxmlformats.org/officeDocument/2006/relationships/tags" Target="../tags/tag124.xm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134.xml"/><Relationship Id="rId8" Type="http://schemas.openxmlformats.org/officeDocument/2006/relationships/tags" Target="../tags/tag133.xml"/><Relationship Id="rId7" Type="http://schemas.openxmlformats.org/officeDocument/2006/relationships/tags" Target="../tags/tag132.xml"/><Relationship Id="rId6" Type="http://schemas.openxmlformats.org/officeDocument/2006/relationships/tags" Target="../tags/tag131.xml"/><Relationship Id="rId5" Type="http://schemas.openxmlformats.org/officeDocument/2006/relationships/tags" Target="../tags/tag130.xml"/><Relationship Id="rId4" Type="http://schemas.openxmlformats.org/officeDocument/2006/relationships/tags" Target="../tags/tag129.xml"/><Relationship Id="rId3" Type="http://schemas.openxmlformats.org/officeDocument/2006/relationships/tags" Target="../tags/tag128.xml"/><Relationship Id="rId2" Type="http://schemas.openxmlformats.org/officeDocument/2006/relationships/tags" Target="../tags/tag127.xml"/><Relationship Id="rId12" Type="http://schemas.openxmlformats.org/officeDocument/2006/relationships/tags" Target="../tags/tag137.xml"/><Relationship Id="rId11" Type="http://schemas.openxmlformats.org/officeDocument/2006/relationships/tags" Target="../tags/tag136.xml"/><Relationship Id="rId10" Type="http://schemas.openxmlformats.org/officeDocument/2006/relationships/tags" Target="../tags/tag135.xml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145.xml"/><Relationship Id="rId8" Type="http://schemas.openxmlformats.org/officeDocument/2006/relationships/tags" Target="../tags/tag144.xml"/><Relationship Id="rId7" Type="http://schemas.openxmlformats.org/officeDocument/2006/relationships/tags" Target="../tags/tag143.xml"/><Relationship Id="rId6" Type="http://schemas.openxmlformats.org/officeDocument/2006/relationships/tags" Target="../tags/tag142.xml"/><Relationship Id="rId5" Type="http://schemas.openxmlformats.org/officeDocument/2006/relationships/tags" Target="../tags/tag141.xml"/><Relationship Id="rId4" Type="http://schemas.openxmlformats.org/officeDocument/2006/relationships/tags" Target="../tags/tag140.xml"/><Relationship Id="rId3" Type="http://schemas.openxmlformats.org/officeDocument/2006/relationships/tags" Target="../tags/tag139.xml"/><Relationship Id="rId2" Type="http://schemas.openxmlformats.org/officeDocument/2006/relationships/tags" Target="../tags/tag138.xml"/><Relationship Id="rId13" Type="http://schemas.openxmlformats.org/officeDocument/2006/relationships/tags" Target="../tags/tag149.xml"/><Relationship Id="rId12" Type="http://schemas.openxmlformats.org/officeDocument/2006/relationships/tags" Target="../tags/tag148.xml"/><Relationship Id="rId11" Type="http://schemas.openxmlformats.org/officeDocument/2006/relationships/tags" Target="../tags/tag147.xml"/><Relationship Id="rId10" Type="http://schemas.openxmlformats.org/officeDocument/2006/relationships/tags" Target="../tags/tag146.xml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9" Type="http://schemas.openxmlformats.org/officeDocument/2006/relationships/tags" Target="../tags/tag156.xml"/><Relationship Id="rId8" Type="http://schemas.openxmlformats.org/officeDocument/2006/relationships/tags" Target="../tags/tag155.xml"/><Relationship Id="rId7" Type="http://schemas.openxmlformats.org/officeDocument/2006/relationships/tags" Target="../tags/tag154.xml"/><Relationship Id="rId6" Type="http://schemas.openxmlformats.org/officeDocument/2006/relationships/tags" Target="../tags/tag153.xml"/><Relationship Id="rId5" Type="http://schemas.openxmlformats.org/officeDocument/2006/relationships/tags" Target="../tags/tag152.xml"/><Relationship Id="rId4" Type="http://schemas.openxmlformats.org/officeDocument/2006/relationships/tags" Target="../tags/tag151.xml"/><Relationship Id="rId3" Type="http://schemas.openxmlformats.org/officeDocument/2006/relationships/image" Target="../media/image1.png"/><Relationship Id="rId2" Type="http://schemas.openxmlformats.org/officeDocument/2006/relationships/tags" Target="../tags/tag150.xml"/><Relationship Id="rId16" Type="http://schemas.openxmlformats.org/officeDocument/2006/relationships/tags" Target="../tags/tag163.xml"/><Relationship Id="rId15" Type="http://schemas.openxmlformats.org/officeDocument/2006/relationships/tags" Target="../tags/tag162.xml"/><Relationship Id="rId14" Type="http://schemas.openxmlformats.org/officeDocument/2006/relationships/tags" Target="../tags/tag161.xml"/><Relationship Id="rId13" Type="http://schemas.openxmlformats.org/officeDocument/2006/relationships/tags" Target="../tags/tag160.xml"/><Relationship Id="rId12" Type="http://schemas.openxmlformats.org/officeDocument/2006/relationships/tags" Target="../tags/tag159.xml"/><Relationship Id="rId11" Type="http://schemas.openxmlformats.org/officeDocument/2006/relationships/tags" Target="../tags/tag158.xml"/><Relationship Id="rId10" Type="http://schemas.openxmlformats.org/officeDocument/2006/relationships/tags" Target="../tags/tag157.xml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9" Type="http://schemas.openxmlformats.org/officeDocument/2006/relationships/tags" Target="../tags/tag176.xml"/><Relationship Id="rId8" Type="http://schemas.openxmlformats.org/officeDocument/2006/relationships/tags" Target="../tags/tag175.xml"/><Relationship Id="rId7" Type="http://schemas.openxmlformats.org/officeDocument/2006/relationships/tags" Target="../tags/tag174.xml"/><Relationship Id="rId6" Type="http://schemas.openxmlformats.org/officeDocument/2006/relationships/tags" Target="../tags/tag173.xml"/><Relationship Id="rId5" Type="http://schemas.openxmlformats.org/officeDocument/2006/relationships/tags" Target="../tags/tag172.xml"/><Relationship Id="rId4" Type="http://schemas.openxmlformats.org/officeDocument/2006/relationships/tags" Target="../tags/tag171.xml"/><Relationship Id="rId3" Type="http://schemas.openxmlformats.org/officeDocument/2006/relationships/image" Target="../media/image1.png"/><Relationship Id="rId2" Type="http://schemas.openxmlformats.org/officeDocument/2006/relationships/tags" Target="../tags/tag170.xml"/><Relationship Id="rId11" Type="http://schemas.openxmlformats.org/officeDocument/2006/relationships/tags" Target="../tags/tag178.xml"/><Relationship Id="rId10" Type="http://schemas.openxmlformats.org/officeDocument/2006/relationships/tags" Target="../tags/tag177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6.xml"/><Relationship Id="rId8" Type="http://schemas.openxmlformats.org/officeDocument/2006/relationships/tags" Target="../tags/tag15.xml"/><Relationship Id="rId7" Type="http://schemas.openxmlformats.org/officeDocument/2006/relationships/tags" Target="../tags/tag14.xml"/><Relationship Id="rId6" Type="http://schemas.openxmlformats.org/officeDocument/2006/relationships/tags" Target="../tags/tag13.xml"/><Relationship Id="rId5" Type="http://schemas.openxmlformats.org/officeDocument/2006/relationships/tags" Target="../tags/tag12.xml"/><Relationship Id="rId4" Type="http://schemas.openxmlformats.org/officeDocument/2006/relationships/image" Target="../media/image1.png"/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0" Type="http://schemas.openxmlformats.org/officeDocument/2006/relationships/tags" Target="../tags/tag17.xm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9" Type="http://schemas.openxmlformats.org/officeDocument/2006/relationships/tags" Target="../tags/tag185.xml"/><Relationship Id="rId8" Type="http://schemas.openxmlformats.org/officeDocument/2006/relationships/tags" Target="../tags/tag184.xml"/><Relationship Id="rId7" Type="http://schemas.openxmlformats.org/officeDocument/2006/relationships/tags" Target="../tags/tag183.xml"/><Relationship Id="rId6" Type="http://schemas.openxmlformats.org/officeDocument/2006/relationships/tags" Target="../tags/tag182.xml"/><Relationship Id="rId5" Type="http://schemas.openxmlformats.org/officeDocument/2006/relationships/tags" Target="../tags/tag181.xml"/><Relationship Id="rId4" Type="http://schemas.openxmlformats.org/officeDocument/2006/relationships/image" Target="../media/image1.png"/><Relationship Id="rId3" Type="http://schemas.openxmlformats.org/officeDocument/2006/relationships/tags" Target="../tags/tag180.xml"/><Relationship Id="rId2" Type="http://schemas.openxmlformats.org/officeDocument/2006/relationships/tags" Target="../tags/tag179.xml"/><Relationship Id="rId10" Type="http://schemas.openxmlformats.org/officeDocument/2006/relationships/tags" Target="../tags/tag186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9" Type="http://schemas.openxmlformats.org/officeDocument/2006/relationships/tags" Target="../tags/tag193.xml"/><Relationship Id="rId8" Type="http://schemas.openxmlformats.org/officeDocument/2006/relationships/tags" Target="../tags/tag192.xml"/><Relationship Id="rId7" Type="http://schemas.openxmlformats.org/officeDocument/2006/relationships/tags" Target="../tags/tag191.xml"/><Relationship Id="rId6" Type="http://schemas.openxmlformats.org/officeDocument/2006/relationships/tags" Target="../tags/tag190.xml"/><Relationship Id="rId5" Type="http://schemas.openxmlformats.org/officeDocument/2006/relationships/tags" Target="../tags/tag189.xml"/><Relationship Id="rId4" Type="http://schemas.openxmlformats.org/officeDocument/2006/relationships/image" Target="../media/image1.png"/><Relationship Id="rId3" Type="http://schemas.openxmlformats.org/officeDocument/2006/relationships/tags" Target="../tags/tag188.xml"/><Relationship Id="rId2" Type="http://schemas.openxmlformats.org/officeDocument/2006/relationships/tags" Target="../tags/tag187.xml"/><Relationship Id="rId10" Type="http://schemas.openxmlformats.org/officeDocument/2006/relationships/tags" Target="../tags/tag194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9" Type="http://schemas.openxmlformats.org/officeDocument/2006/relationships/tags" Target="../tags/tag201.xml"/><Relationship Id="rId8" Type="http://schemas.openxmlformats.org/officeDocument/2006/relationships/tags" Target="../tags/tag200.xml"/><Relationship Id="rId7" Type="http://schemas.openxmlformats.org/officeDocument/2006/relationships/tags" Target="../tags/tag199.xml"/><Relationship Id="rId6" Type="http://schemas.openxmlformats.org/officeDocument/2006/relationships/tags" Target="../tags/tag198.xml"/><Relationship Id="rId5" Type="http://schemas.openxmlformats.org/officeDocument/2006/relationships/tags" Target="../tags/tag197.xml"/><Relationship Id="rId4" Type="http://schemas.openxmlformats.org/officeDocument/2006/relationships/image" Target="../media/image1.png"/><Relationship Id="rId3" Type="http://schemas.openxmlformats.org/officeDocument/2006/relationships/tags" Target="../tags/tag196.xml"/><Relationship Id="rId2" Type="http://schemas.openxmlformats.org/officeDocument/2006/relationships/tags" Target="../tags/tag195.xml"/><Relationship Id="rId11" Type="http://schemas.openxmlformats.org/officeDocument/2006/relationships/tags" Target="../tags/tag203.xml"/><Relationship Id="rId10" Type="http://schemas.openxmlformats.org/officeDocument/2006/relationships/tags" Target="../tags/tag202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9" Type="http://schemas.openxmlformats.org/officeDocument/2006/relationships/tags" Target="../tags/tag210.xml"/><Relationship Id="rId8" Type="http://schemas.openxmlformats.org/officeDocument/2006/relationships/tags" Target="../tags/tag209.xml"/><Relationship Id="rId7" Type="http://schemas.openxmlformats.org/officeDocument/2006/relationships/tags" Target="../tags/tag208.xml"/><Relationship Id="rId6" Type="http://schemas.openxmlformats.org/officeDocument/2006/relationships/tags" Target="../tags/tag207.xml"/><Relationship Id="rId5" Type="http://schemas.openxmlformats.org/officeDocument/2006/relationships/tags" Target="../tags/tag206.xml"/><Relationship Id="rId4" Type="http://schemas.openxmlformats.org/officeDocument/2006/relationships/image" Target="../media/image1.png"/><Relationship Id="rId3" Type="http://schemas.openxmlformats.org/officeDocument/2006/relationships/tags" Target="../tags/tag205.xml"/><Relationship Id="rId2" Type="http://schemas.openxmlformats.org/officeDocument/2006/relationships/tags" Target="../tags/tag204.xml"/><Relationship Id="rId13" Type="http://schemas.openxmlformats.org/officeDocument/2006/relationships/tags" Target="../tags/tag214.xml"/><Relationship Id="rId12" Type="http://schemas.openxmlformats.org/officeDocument/2006/relationships/tags" Target="../tags/tag213.xml"/><Relationship Id="rId11" Type="http://schemas.openxmlformats.org/officeDocument/2006/relationships/tags" Target="../tags/tag212.xml"/><Relationship Id="rId10" Type="http://schemas.openxmlformats.org/officeDocument/2006/relationships/tags" Target="../tags/tag211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9" Type="http://schemas.openxmlformats.org/officeDocument/2006/relationships/tags" Target="../tags/tag221.xml"/><Relationship Id="rId8" Type="http://schemas.openxmlformats.org/officeDocument/2006/relationships/tags" Target="../tags/tag220.xml"/><Relationship Id="rId7" Type="http://schemas.openxmlformats.org/officeDocument/2006/relationships/tags" Target="../tags/tag219.xml"/><Relationship Id="rId6" Type="http://schemas.openxmlformats.org/officeDocument/2006/relationships/tags" Target="../tags/tag218.xml"/><Relationship Id="rId5" Type="http://schemas.openxmlformats.org/officeDocument/2006/relationships/tags" Target="../tags/tag217.xml"/><Relationship Id="rId4" Type="http://schemas.openxmlformats.org/officeDocument/2006/relationships/image" Target="../media/image1.png"/><Relationship Id="rId3" Type="http://schemas.openxmlformats.org/officeDocument/2006/relationships/tags" Target="../tags/tag216.xml"/><Relationship Id="rId2" Type="http://schemas.openxmlformats.org/officeDocument/2006/relationships/tags" Target="../tags/tag215.xml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4" Type="http://schemas.openxmlformats.org/officeDocument/2006/relationships/tags" Target="../tags/tag224.xml"/><Relationship Id="rId3" Type="http://schemas.openxmlformats.org/officeDocument/2006/relationships/tags" Target="../tags/tag223.xml"/><Relationship Id="rId2" Type="http://schemas.openxmlformats.org/officeDocument/2006/relationships/tags" Target="../tags/tag222.xml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9" Type="http://schemas.openxmlformats.org/officeDocument/2006/relationships/tags" Target="../tags/tag231.xml"/><Relationship Id="rId8" Type="http://schemas.openxmlformats.org/officeDocument/2006/relationships/tags" Target="../tags/tag230.xml"/><Relationship Id="rId7" Type="http://schemas.openxmlformats.org/officeDocument/2006/relationships/tags" Target="../tags/tag229.xml"/><Relationship Id="rId6" Type="http://schemas.openxmlformats.org/officeDocument/2006/relationships/tags" Target="../tags/tag228.xml"/><Relationship Id="rId5" Type="http://schemas.openxmlformats.org/officeDocument/2006/relationships/tags" Target="../tags/tag227.xml"/><Relationship Id="rId4" Type="http://schemas.openxmlformats.org/officeDocument/2006/relationships/image" Target="../media/image1.png"/><Relationship Id="rId3" Type="http://schemas.openxmlformats.org/officeDocument/2006/relationships/tags" Target="../tags/tag226.xml"/><Relationship Id="rId2" Type="http://schemas.openxmlformats.org/officeDocument/2006/relationships/tags" Target="../tags/tag225.xml"/><Relationship Id="rId11" Type="http://schemas.openxmlformats.org/officeDocument/2006/relationships/tags" Target="../tags/tag233.xml"/><Relationship Id="rId10" Type="http://schemas.openxmlformats.org/officeDocument/2006/relationships/tags" Target="../tags/tag232.xml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9" Type="http://schemas.openxmlformats.org/officeDocument/2006/relationships/tags" Target="../tags/tag240.xml"/><Relationship Id="rId8" Type="http://schemas.openxmlformats.org/officeDocument/2006/relationships/tags" Target="../tags/tag239.xml"/><Relationship Id="rId7" Type="http://schemas.openxmlformats.org/officeDocument/2006/relationships/tags" Target="../tags/tag238.xml"/><Relationship Id="rId6" Type="http://schemas.openxmlformats.org/officeDocument/2006/relationships/tags" Target="../tags/tag237.xml"/><Relationship Id="rId5" Type="http://schemas.openxmlformats.org/officeDocument/2006/relationships/tags" Target="../tags/tag236.xml"/><Relationship Id="rId4" Type="http://schemas.openxmlformats.org/officeDocument/2006/relationships/image" Target="../media/image1.png"/><Relationship Id="rId3" Type="http://schemas.openxmlformats.org/officeDocument/2006/relationships/tags" Target="../tags/tag235.xml"/><Relationship Id="rId2" Type="http://schemas.openxmlformats.org/officeDocument/2006/relationships/tags" Target="../tags/tag234.xml"/><Relationship Id="rId10" Type="http://schemas.openxmlformats.org/officeDocument/2006/relationships/tags" Target="../tags/tag241.xml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9" Type="http://schemas.openxmlformats.org/officeDocument/2006/relationships/tags" Target="../tags/tag248.xml"/><Relationship Id="rId8" Type="http://schemas.openxmlformats.org/officeDocument/2006/relationships/tags" Target="../tags/tag247.xml"/><Relationship Id="rId7" Type="http://schemas.openxmlformats.org/officeDocument/2006/relationships/tags" Target="../tags/tag246.xml"/><Relationship Id="rId6" Type="http://schemas.openxmlformats.org/officeDocument/2006/relationships/tags" Target="../tags/tag245.xml"/><Relationship Id="rId5" Type="http://schemas.openxmlformats.org/officeDocument/2006/relationships/tags" Target="../tags/tag244.xml"/><Relationship Id="rId4" Type="http://schemas.openxmlformats.org/officeDocument/2006/relationships/image" Target="../media/image1.png"/><Relationship Id="rId3" Type="http://schemas.openxmlformats.org/officeDocument/2006/relationships/tags" Target="../tags/tag243.xml"/><Relationship Id="rId2" Type="http://schemas.openxmlformats.org/officeDocument/2006/relationships/tags" Target="../tags/tag242.xml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7" Type="http://schemas.openxmlformats.org/officeDocument/2006/relationships/tags" Target="../tags/tag253.xml"/><Relationship Id="rId6" Type="http://schemas.openxmlformats.org/officeDocument/2006/relationships/tags" Target="../tags/tag252.xml"/><Relationship Id="rId5" Type="http://schemas.openxmlformats.org/officeDocument/2006/relationships/tags" Target="../tags/tag251.xml"/><Relationship Id="rId4" Type="http://schemas.openxmlformats.org/officeDocument/2006/relationships/tags" Target="../tags/tag250.xml"/><Relationship Id="rId3" Type="http://schemas.openxmlformats.org/officeDocument/2006/relationships/image" Target="../media/image1.png"/><Relationship Id="rId2" Type="http://schemas.openxmlformats.org/officeDocument/2006/relationships/tags" Target="../tags/tag249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tags" Target="../tags/tag24.xml"/><Relationship Id="rId8" Type="http://schemas.openxmlformats.org/officeDocument/2006/relationships/tags" Target="../tags/tag23.xml"/><Relationship Id="rId7" Type="http://schemas.openxmlformats.org/officeDocument/2006/relationships/tags" Target="../tags/tag22.xml"/><Relationship Id="rId6" Type="http://schemas.openxmlformats.org/officeDocument/2006/relationships/tags" Target="../tags/tag21.xml"/><Relationship Id="rId5" Type="http://schemas.openxmlformats.org/officeDocument/2006/relationships/tags" Target="../tags/tag20.xml"/><Relationship Id="rId4" Type="http://schemas.openxmlformats.org/officeDocument/2006/relationships/image" Target="../media/image1.png"/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0" Type="http://schemas.openxmlformats.org/officeDocument/2006/relationships/tags" Target="../tags/tag25.xml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tags" Target="../tags/tag259.xml"/><Relationship Id="rId7" Type="http://schemas.openxmlformats.org/officeDocument/2006/relationships/tags" Target="../tags/tag258.xml"/><Relationship Id="rId6" Type="http://schemas.openxmlformats.org/officeDocument/2006/relationships/tags" Target="../tags/tag257.xml"/><Relationship Id="rId5" Type="http://schemas.openxmlformats.org/officeDocument/2006/relationships/tags" Target="../tags/tag256.xml"/><Relationship Id="rId4" Type="http://schemas.openxmlformats.org/officeDocument/2006/relationships/tags" Target="../tags/tag255.xml"/><Relationship Id="rId3" Type="http://schemas.openxmlformats.org/officeDocument/2006/relationships/image" Target="../media/image1.png"/><Relationship Id="rId2" Type="http://schemas.openxmlformats.org/officeDocument/2006/relationships/tags" Target="../tags/tag254.xml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9" Type="http://schemas.openxmlformats.org/officeDocument/2006/relationships/tags" Target="../tags/tag267.xml"/><Relationship Id="rId8" Type="http://schemas.openxmlformats.org/officeDocument/2006/relationships/tags" Target="../tags/tag266.xml"/><Relationship Id="rId7" Type="http://schemas.openxmlformats.org/officeDocument/2006/relationships/tags" Target="../tags/tag265.xml"/><Relationship Id="rId6" Type="http://schemas.openxmlformats.org/officeDocument/2006/relationships/tags" Target="../tags/tag264.xml"/><Relationship Id="rId5" Type="http://schemas.openxmlformats.org/officeDocument/2006/relationships/tags" Target="../tags/tag263.xml"/><Relationship Id="rId4" Type="http://schemas.openxmlformats.org/officeDocument/2006/relationships/tags" Target="../tags/tag262.xml"/><Relationship Id="rId3" Type="http://schemas.openxmlformats.org/officeDocument/2006/relationships/tags" Target="../tags/tag261.xml"/><Relationship Id="rId2" Type="http://schemas.openxmlformats.org/officeDocument/2006/relationships/tags" Target="../tags/tag260.xml"/><Relationship Id="rId15" Type="http://schemas.openxmlformats.org/officeDocument/2006/relationships/tags" Target="../tags/tag273.xml"/><Relationship Id="rId14" Type="http://schemas.openxmlformats.org/officeDocument/2006/relationships/tags" Target="../tags/tag272.xml"/><Relationship Id="rId13" Type="http://schemas.openxmlformats.org/officeDocument/2006/relationships/tags" Target="../tags/tag271.xml"/><Relationship Id="rId12" Type="http://schemas.openxmlformats.org/officeDocument/2006/relationships/tags" Target="../tags/tag270.xml"/><Relationship Id="rId11" Type="http://schemas.openxmlformats.org/officeDocument/2006/relationships/tags" Target="../tags/tag269.xml"/><Relationship Id="rId10" Type="http://schemas.openxmlformats.org/officeDocument/2006/relationships/tags" Target="../tags/tag268.xml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9" Type="http://schemas.openxmlformats.org/officeDocument/2006/relationships/tags" Target="../tags/tag281.xml"/><Relationship Id="rId8" Type="http://schemas.openxmlformats.org/officeDocument/2006/relationships/tags" Target="../tags/tag280.xml"/><Relationship Id="rId7" Type="http://schemas.openxmlformats.org/officeDocument/2006/relationships/tags" Target="../tags/tag279.xml"/><Relationship Id="rId6" Type="http://schemas.openxmlformats.org/officeDocument/2006/relationships/tags" Target="../tags/tag278.xml"/><Relationship Id="rId5" Type="http://schemas.openxmlformats.org/officeDocument/2006/relationships/tags" Target="../tags/tag277.xml"/><Relationship Id="rId4" Type="http://schemas.openxmlformats.org/officeDocument/2006/relationships/tags" Target="../tags/tag276.xml"/><Relationship Id="rId3" Type="http://schemas.openxmlformats.org/officeDocument/2006/relationships/tags" Target="../tags/tag275.xml"/><Relationship Id="rId2" Type="http://schemas.openxmlformats.org/officeDocument/2006/relationships/tags" Target="../tags/tag274.xml"/><Relationship Id="rId12" Type="http://schemas.openxmlformats.org/officeDocument/2006/relationships/tags" Target="../tags/tag284.xml"/><Relationship Id="rId11" Type="http://schemas.openxmlformats.org/officeDocument/2006/relationships/tags" Target="../tags/tag283.xml"/><Relationship Id="rId10" Type="http://schemas.openxmlformats.org/officeDocument/2006/relationships/tags" Target="../tags/tag282.xml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9" Type="http://schemas.openxmlformats.org/officeDocument/2006/relationships/tags" Target="../tags/tag292.xml"/><Relationship Id="rId8" Type="http://schemas.openxmlformats.org/officeDocument/2006/relationships/tags" Target="../tags/tag291.xml"/><Relationship Id="rId7" Type="http://schemas.openxmlformats.org/officeDocument/2006/relationships/tags" Target="../tags/tag290.xml"/><Relationship Id="rId6" Type="http://schemas.openxmlformats.org/officeDocument/2006/relationships/tags" Target="../tags/tag289.xml"/><Relationship Id="rId5" Type="http://schemas.openxmlformats.org/officeDocument/2006/relationships/tags" Target="../tags/tag288.xml"/><Relationship Id="rId4" Type="http://schemas.openxmlformats.org/officeDocument/2006/relationships/tags" Target="../tags/tag287.xml"/><Relationship Id="rId3" Type="http://schemas.openxmlformats.org/officeDocument/2006/relationships/tags" Target="../tags/tag286.xml"/><Relationship Id="rId2" Type="http://schemas.openxmlformats.org/officeDocument/2006/relationships/tags" Target="../tags/tag285.xml"/><Relationship Id="rId12" Type="http://schemas.openxmlformats.org/officeDocument/2006/relationships/tags" Target="../tags/tag295.xml"/><Relationship Id="rId11" Type="http://schemas.openxmlformats.org/officeDocument/2006/relationships/tags" Target="../tags/tag294.xml"/><Relationship Id="rId10" Type="http://schemas.openxmlformats.org/officeDocument/2006/relationships/tags" Target="../tags/tag293.xml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9" Type="http://schemas.openxmlformats.org/officeDocument/2006/relationships/tags" Target="../tags/tag303.xml"/><Relationship Id="rId8" Type="http://schemas.openxmlformats.org/officeDocument/2006/relationships/tags" Target="../tags/tag302.xml"/><Relationship Id="rId7" Type="http://schemas.openxmlformats.org/officeDocument/2006/relationships/tags" Target="../tags/tag301.xml"/><Relationship Id="rId6" Type="http://schemas.openxmlformats.org/officeDocument/2006/relationships/tags" Target="../tags/tag300.xml"/><Relationship Id="rId5" Type="http://schemas.openxmlformats.org/officeDocument/2006/relationships/tags" Target="../tags/tag299.xml"/><Relationship Id="rId4" Type="http://schemas.openxmlformats.org/officeDocument/2006/relationships/tags" Target="../tags/tag298.xml"/><Relationship Id="rId3" Type="http://schemas.openxmlformats.org/officeDocument/2006/relationships/tags" Target="../tags/tag297.xml"/><Relationship Id="rId2" Type="http://schemas.openxmlformats.org/officeDocument/2006/relationships/tags" Target="../tags/tag296.xml"/><Relationship Id="rId12" Type="http://schemas.openxmlformats.org/officeDocument/2006/relationships/tags" Target="../tags/tag306.xml"/><Relationship Id="rId11" Type="http://schemas.openxmlformats.org/officeDocument/2006/relationships/tags" Target="../tags/tag305.xml"/><Relationship Id="rId10" Type="http://schemas.openxmlformats.org/officeDocument/2006/relationships/tags" Target="../tags/tag304.xml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9" Type="http://schemas.openxmlformats.org/officeDocument/2006/relationships/tags" Target="../tags/tag314.xml"/><Relationship Id="rId8" Type="http://schemas.openxmlformats.org/officeDocument/2006/relationships/tags" Target="../tags/tag313.xml"/><Relationship Id="rId7" Type="http://schemas.openxmlformats.org/officeDocument/2006/relationships/tags" Target="../tags/tag312.xml"/><Relationship Id="rId6" Type="http://schemas.openxmlformats.org/officeDocument/2006/relationships/tags" Target="../tags/tag311.xml"/><Relationship Id="rId5" Type="http://schemas.openxmlformats.org/officeDocument/2006/relationships/tags" Target="../tags/tag310.xml"/><Relationship Id="rId4" Type="http://schemas.openxmlformats.org/officeDocument/2006/relationships/tags" Target="../tags/tag309.xml"/><Relationship Id="rId3" Type="http://schemas.openxmlformats.org/officeDocument/2006/relationships/tags" Target="../tags/tag308.xml"/><Relationship Id="rId2" Type="http://schemas.openxmlformats.org/officeDocument/2006/relationships/tags" Target="../tags/tag307.xml"/><Relationship Id="rId13" Type="http://schemas.openxmlformats.org/officeDocument/2006/relationships/tags" Target="../tags/tag318.xml"/><Relationship Id="rId12" Type="http://schemas.openxmlformats.org/officeDocument/2006/relationships/tags" Target="../tags/tag317.xml"/><Relationship Id="rId11" Type="http://schemas.openxmlformats.org/officeDocument/2006/relationships/tags" Target="../tags/tag316.xml"/><Relationship Id="rId10" Type="http://schemas.openxmlformats.org/officeDocument/2006/relationships/tags" Target="../tags/tag315.xml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9" Type="http://schemas.openxmlformats.org/officeDocument/2006/relationships/tags" Target="../tags/tag325.xml"/><Relationship Id="rId8" Type="http://schemas.openxmlformats.org/officeDocument/2006/relationships/tags" Target="../tags/tag324.xml"/><Relationship Id="rId7" Type="http://schemas.openxmlformats.org/officeDocument/2006/relationships/tags" Target="../tags/tag323.xml"/><Relationship Id="rId6" Type="http://schemas.openxmlformats.org/officeDocument/2006/relationships/tags" Target="../tags/tag322.xml"/><Relationship Id="rId5" Type="http://schemas.openxmlformats.org/officeDocument/2006/relationships/tags" Target="../tags/tag321.xml"/><Relationship Id="rId4" Type="http://schemas.openxmlformats.org/officeDocument/2006/relationships/tags" Target="../tags/tag320.xml"/><Relationship Id="rId3" Type="http://schemas.openxmlformats.org/officeDocument/2006/relationships/image" Target="../media/image1.png"/><Relationship Id="rId2" Type="http://schemas.openxmlformats.org/officeDocument/2006/relationships/tags" Target="../tags/tag319.xml"/><Relationship Id="rId16" Type="http://schemas.openxmlformats.org/officeDocument/2006/relationships/tags" Target="../tags/tag332.xml"/><Relationship Id="rId15" Type="http://schemas.openxmlformats.org/officeDocument/2006/relationships/tags" Target="../tags/tag331.xml"/><Relationship Id="rId14" Type="http://schemas.openxmlformats.org/officeDocument/2006/relationships/tags" Target="../tags/tag330.xml"/><Relationship Id="rId13" Type="http://schemas.openxmlformats.org/officeDocument/2006/relationships/tags" Target="../tags/tag329.xml"/><Relationship Id="rId12" Type="http://schemas.openxmlformats.org/officeDocument/2006/relationships/tags" Target="../tags/tag328.xml"/><Relationship Id="rId11" Type="http://schemas.openxmlformats.org/officeDocument/2006/relationships/tags" Target="../tags/tag327.xml"/><Relationship Id="rId10" Type="http://schemas.openxmlformats.org/officeDocument/2006/relationships/tags" Target="../tags/tag326.xml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9" Type="http://schemas.openxmlformats.org/officeDocument/2006/relationships/tags" Target="../tags/tag32.xml"/><Relationship Id="rId8" Type="http://schemas.openxmlformats.org/officeDocument/2006/relationships/tags" Target="../tags/tag31.xml"/><Relationship Id="rId7" Type="http://schemas.openxmlformats.org/officeDocument/2006/relationships/tags" Target="../tags/tag30.xml"/><Relationship Id="rId6" Type="http://schemas.openxmlformats.org/officeDocument/2006/relationships/tags" Target="../tags/tag29.xml"/><Relationship Id="rId5" Type="http://schemas.openxmlformats.org/officeDocument/2006/relationships/tags" Target="../tags/tag28.xml"/><Relationship Id="rId4" Type="http://schemas.openxmlformats.org/officeDocument/2006/relationships/image" Target="../media/image1.png"/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1" Type="http://schemas.openxmlformats.org/officeDocument/2006/relationships/tags" Target="../tags/tag34.xml"/><Relationship Id="rId10" Type="http://schemas.openxmlformats.org/officeDocument/2006/relationships/tags" Target="../tags/tag33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41.xml"/><Relationship Id="rId8" Type="http://schemas.openxmlformats.org/officeDocument/2006/relationships/tags" Target="../tags/tag40.xml"/><Relationship Id="rId7" Type="http://schemas.openxmlformats.org/officeDocument/2006/relationships/tags" Target="../tags/tag39.xml"/><Relationship Id="rId6" Type="http://schemas.openxmlformats.org/officeDocument/2006/relationships/tags" Target="../tags/tag38.xml"/><Relationship Id="rId5" Type="http://schemas.openxmlformats.org/officeDocument/2006/relationships/tags" Target="../tags/tag37.xml"/><Relationship Id="rId4" Type="http://schemas.openxmlformats.org/officeDocument/2006/relationships/image" Target="../media/image1.png"/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3" Type="http://schemas.openxmlformats.org/officeDocument/2006/relationships/tags" Target="../tags/tag45.xml"/><Relationship Id="rId12" Type="http://schemas.openxmlformats.org/officeDocument/2006/relationships/tags" Target="../tags/tag44.xml"/><Relationship Id="rId11" Type="http://schemas.openxmlformats.org/officeDocument/2006/relationships/tags" Target="../tags/tag43.xml"/><Relationship Id="rId10" Type="http://schemas.openxmlformats.org/officeDocument/2006/relationships/tags" Target="../tags/tag4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9" Type="http://schemas.openxmlformats.org/officeDocument/2006/relationships/tags" Target="../tags/tag52.xml"/><Relationship Id="rId8" Type="http://schemas.openxmlformats.org/officeDocument/2006/relationships/tags" Target="../tags/tag51.xml"/><Relationship Id="rId7" Type="http://schemas.openxmlformats.org/officeDocument/2006/relationships/tags" Target="../tags/tag50.xml"/><Relationship Id="rId6" Type="http://schemas.openxmlformats.org/officeDocument/2006/relationships/tags" Target="../tags/tag49.xml"/><Relationship Id="rId5" Type="http://schemas.openxmlformats.org/officeDocument/2006/relationships/tags" Target="../tags/tag48.xml"/><Relationship Id="rId4" Type="http://schemas.openxmlformats.org/officeDocument/2006/relationships/image" Target="../media/image1.png"/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55.xml"/><Relationship Id="rId3" Type="http://schemas.openxmlformats.org/officeDocument/2006/relationships/tags" Target="../tags/tag54.xml"/><Relationship Id="rId2" Type="http://schemas.openxmlformats.org/officeDocument/2006/relationships/tags" Target="../tags/tag53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9" Type="http://schemas.openxmlformats.org/officeDocument/2006/relationships/tags" Target="../tags/tag62.xml"/><Relationship Id="rId8" Type="http://schemas.openxmlformats.org/officeDocument/2006/relationships/tags" Target="../tags/tag61.xml"/><Relationship Id="rId7" Type="http://schemas.openxmlformats.org/officeDocument/2006/relationships/tags" Target="../tags/tag60.xml"/><Relationship Id="rId6" Type="http://schemas.openxmlformats.org/officeDocument/2006/relationships/tags" Target="../tags/tag59.xml"/><Relationship Id="rId5" Type="http://schemas.openxmlformats.org/officeDocument/2006/relationships/tags" Target="../tags/tag58.xml"/><Relationship Id="rId4" Type="http://schemas.openxmlformats.org/officeDocument/2006/relationships/image" Target="../media/image1.png"/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1" Type="http://schemas.openxmlformats.org/officeDocument/2006/relationships/tags" Target="../tags/tag64.xml"/><Relationship Id="rId10" Type="http://schemas.openxmlformats.org/officeDocument/2006/relationships/tags" Target="../tags/tag63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9" Type="http://schemas.openxmlformats.org/officeDocument/2006/relationships/tags" Target="../tags/tag71.xml"/><Relationship Id="rId8" Type="http://schemas.openxmlformats.org/officeDocument/2006/relationships/tags" Target="../tags/tag70.xml"/><Relationship Id="rId7" Type="http://schemas.openxmlformats.org/officeDocument/2006/relationships/tags" Target="../tags/tag69.xml"/><Relationship Id="rId6" Type="http://schemas.openxmlformats.org/officeDocument/2006/relationships/tags" Target="../tags/tag68.xml"/><Relationship Id="rId5" Type="http://schemas.openxmlformats.org/officeDocument/2006/relationships/tags" Target="../tags/tag67.xml"/><Relationship Id="rId4" Type="http://schemas.openxmlformats.org/officeDocument/2006/relationships/image" Target="../media/image1.png"/><Relationship Id="rId3" Type="http://schemas.openxmlformats.org/officeDocument/2006/relationships/tags" Target="../tags/tag66.xml"/><Relationship Id="rId2" Type="http://schemas.openxmlformats.org/officeDocument/2006/relationships/tags" Target="../tags/tag65.xml"/><Relationship Id="rId10" Type="http://schemas.openxmlformats.org/officeDocument/2006/relationships/tags" Target="../tags/tag72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79742" y="6349833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49833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49833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14" name="圆角矩形 38"/>
          <p:cNvSpPr/>
          <p:nvPr>
            <p:custDataLst>
              <p:tags r:id="rId7"/>
            </p:custDataLst>
          </p:nvPr>
        </p:nvSpPr>
        <p:spPr>
          <a:xfrm>
            <a:off x="10527538" y="3780120"/>
            <a:ext cx="1291590" cy="45719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8"/>
            </p:custDataLst>
          </p:nvPr>
        </p:nvSpPr>
        <p:spPr>
          <a:xfrm>
            <a:off x="5367494" y="1116638"/>
            <a:ext cx="6451634" cy="2554545"/>
          </a:xfrm>
        </p:spPr>
        <p:txBody>
          <a:bodyPr lIns="90000" tIns="46800" rIns="90000" bIns="46800" anchor="ctr" anchorCtr="0">
            <a:normAutofit/>
          </a:bodyPr>
          <a:lstStyle>
            <a:lvl1pPr algn="r">
              <a:lnSpc>
                <a:spcPct val="130000"/>
              </a:lnSpc>
              <a:defRPr sz="6600" spc="200" baseline="0">
                <a:solidFill>
                  <a:schemeClr val="accent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9"/>
            </p:custDataLst>
          </p:nvPr>
        </p:nvSpPr>
        <p:spPr>
          <a:xfrm>
            <a:off x="5367494" y="3919550"/>
            <a:ext cx="6451634" cy="855449"/>
          </a:xfrm>
        </p:spPr>
        <p:txBody>
          <a:bodyPr lIns="90000" tIns="46800" rIns="90000" bIns="46800">
            <a:normAutofit/>
          </a:bodyPr>
          <a:lstStyle>
            <a:lvl1pPr marL="0" indent="0" algn="r" eaLnBrk="1" fontAlgn="auto" latinLnBrk="0" hangingPunct="1">
              <a:lnSpc>
                <a:spcPct val="130000"/>
              </a:lnSpc>
              <a:buNone/>
              <a:defRPr sz="2800" u="none" strike="noStrike" kern="1200" cap="none" spc="200" normalizeH="0" baseline="0">
                <a:solidFill>
                  <a:schemeClr val="bg1"/>
                </a:solidFill>
                <a:uFillTx/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3" hasCustomPrompt="1"/>
            <p:custDataLst>
              <p:tags r:id="rId10"/>
            </p:custDataLst>
          </p:nvPr>
        </p:nvSpPr>
        <p:spPr>
          <a:xfrm>
            <a:off x="8489950" y="5070475"/>
            <a:ext cx="3329305" cy="455295"/>
          </a:xfrm>
        </p:spPr>
        <p:txBody>
          <a:bodyPr>
            <a:normAutofit/>
          </a:bodyPr>
          <a:lstStyle>
            <a:lvl1pPr marL="0" indent="0" algn="r">
              <a:lnSpc>
                <a:spcPct val="130000"/>
              </a:lnSpc>
              <a:buNone/>
              <a:defRPr sz="1800" spc="2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  <p:sp>
        <p:nvSpPr>
          <p:cNvPr id="15" name="文本占位符 14"/>
          <p:cNvSpPr>
            <a:spLocks noGrp="1"/>
          </p:cNvSpPr>
          <p:nvPr>
            <p:ph type="body" sz="quarter" idx="14" hasCustomPrompt="1"/>
            <p:custDataLst>
              <p:tags r:id="rId11"/>
            </p:custDataLst>
          </p:nvPr>
        </p:nvSpPr>
        <p:spPr>
          <a:xfrm>
            <a:off x="8489950" y="5599430"/>
            <a:ext cx="3329305" cy="455295"/>
          </a:xfrm>
        </p:spPr>
        <p:txBody>
          <a:bodyPr>
            <a:normAutofit/>
          </a:bodyPr>
          <a:lstStyle>
            <a:lvl1pPr marL="0" indent="0" algn="r">
              <a:lnSpc>
                <a:spcPct val="130000"/>
              </a:lnSpc>
              <a:buNone/>
              <a:defRPr sz="1800" spc="2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>
            <p:custDataLst>
              <p:tags r:id="rId2"/>
            </p:custData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8" name="图片 7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 flipH="1"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9" name="矩形 8"/>
            <p:cNvSpPr/>
            <p:nvPr>
              <p:custDataLst>
                <p:tags r:id="rId5"/>
              </p:custData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tx2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aseline="0">
                <a:latin typeface="Arial" panose="020B0604020202020204" pitchFamily="34" charset="0"/>
              </a:endParaRPr>
            </a:p>
          </p:txBody>
        </p:sp>
      </p:grp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 userDrawn="1">
            <p:ph sz="quarter" idx="13"/>
            <p:custDataLst>
              <p:tags r:id="rId9"/>
            </p:custDataLst>
          </p:nvPr>
        </p:nvSpPr>
        <p:spPr>
          <a:xfrm>
            <a:off x="669930" y="952508"/>
            <a:ext cx="10852237" cy="5388907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7"/>
            </p:custDataLst>
          </p:nvPr>
        </p:nvSpPr>
        <p:spPr>
          <a:xfrm>
            <a:off x="504243" y="2107475"/>
            <a:ext cx="5354053" cy="1889046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algn="r" defTabSz="914400" rtl="0" eaLnBrk="1" fontAlgn="auto" latinLnBrk="0" hangingPunct="1">
              <a:lnSpc>
                <a:spcPct val="130000"/>
              </a:lnSpc>
              <a:buNone/>
              <a:defRPr kumimoji="0" lang="zh-CN" altLang="en-US" sz="8000" b="1" i="0" u="none" strike="noStrike" kern="1200" cap="none" spc="20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Arial" panose="020B0604020202020204" pitchFamily="34" charset="0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  <a:endParaRPr dirty="0">
              <a:sym typeface="+mn-ea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1"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矩形 6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aseline="0">
              <a:latin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bg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292800" y="304200"/>
            <a:ext cx="11606400" cy="6249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aseline="0">
              <a:latin typeface="Arial" panose="020B0604020202020204" pitchFamily="34" charset="0"/>
            </a:endParaRPr>
          </a:p>
        </p:txBody>
      </p:sp>
      <p:grpSp>
        <p:nvGrpSpPr>
          <p:cNvPr id="9" name="组合 8"/>
          <p:cNvGrpSpPr/>
          <p:nvPr userDrawn="1">
            <p:custDataLst>
              <p:tags r:id="rId3"/>
            </p:custDataLst>
          </p:nvPr>
        </p:nvGrpSpPr>
        <p:grpSpPr>
          <a:xfrm rot="0">
            <a:off x="-408940" y="417195"/>
            <a:ext cx="2087880" cy="461645"/>
            <a:chOff x="-408991" y="267335"/>
            <a:chExt cx="2087880" cy="461645"/>
          </a:xfrm>
        </p:grpSpPr>
        <p:sp>
          <p:nvSpPr>
            <p:cNvPr id="11" name="平行四边形 10"/>
            <p:cNvSpPr/>
            <p:nvPr userDrawn="1">
              <p:custDataLst>
                <p:tags r:id="rId4"/>
              </p:custDataLst>
            </p:nvPr>
          </p:nvSpPr>
          <p:spPr>
            <a:xfrm>
              <a:off x="-153086" y="267335"/>
              <a:ext cx="1598295" cy="115570"/>
            </a:xfrm>
            <a:prstGeom prst="parallelogram">
              <a:avLst>
                <a:gd name="adj" fmla="val 18541"/>
              </a:avLst>
            </a:prstGeom>
            <a:gradFill>
              <a:gsLst>
                <a:gs pos="100000">
                  <a:schemeClr val="accent1">
                    <a:alpha val="6000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aseline="0" dirty="0">
                <a:solidFill>
                  <a:prstClr val="white"/>
                </a:solidFill>
                <a:latin typeface="Arial" panose="020B0604020202020204" pitchFamily="34" charset="0"/>
                <a:ea typeface="微软雅黑 Light" panose="020B0502040204020203" charset="-122"/>
              </a:endParaRPr>
            </a:p>
          </p:txBody>
        </p:sp>
        <p:sp>
          <p:nvSpPr>
            <p:cNvPr id="12" name="平行四边形 11"/>
            <p:cNvSpPr/>
            <p:nvPr userDrawn="1">
              <p:custDataLst>
                <p:tags r:id="rId5"/>
              </p:custDataLst>
            </p:nvPr>
          </p:nvSpPr>
          <p:spPr>
            <a:xfrm>
              <a:off x="80594" y="440055"/>
              <a:ext cx="1598295" cy="115570"/>
            </a:xfrm>
            <a:prstGeom prst="parallelogram">
              <a:avLst>
                <a:gd name="adj" fmla="val 18541"/>
              </a:avLst>
            </a:prstGeom>
            <a:gradFill>
              <a:gsLst>
                <a:gs pos="100000">
                  <a:schemeClr val="accent1">
                    <a:alpha val="6000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aseline="0" dirty="0">
                <a:solidFill>
                  <a:prstClr val="white"/>
                </a:solidFill>
                <a:latin typeface="Arial" panose="020B0604020202020204" pitchFamily="34" charset="0"/>
                <a:ea typeface="微软雅黑 Light" panose="020B0502040204020203" charset="-122"/>
              </a:endParaRPr>
            </a:p>
          </p:txBody>
        </p:sp>
        <p:sp>
          <p:nvSpPr>
            <p:cNvPr id="13" name="平行四边形 12"/>
            <p:cNvSpPr/>
            <p:nvPr userDrawn="1">
              <p:custDataLst>
                <p:tags r:id="rId6"/>
              </p:custDataLst>
            </p:nvPr>
          </p:nvSpPr>
          <p:spPr>
            <a:xfrm>
              <a:off x="-408991" y="613410"/>
              <a:ext cx="1598295" cy="115570"/>
            </a:xfrm>
            <a:prstGeom prst="parallelogram">
              <a:avLst>
                <a:gd name="adj" fmla="val 18541"/>
              </a:avLst>
            </a:prstGeom>
            <a:gradFill>
              <a:gsLst>
                <a:gs pos="100000">
                  <a:schemeClr val="accent1">
                    <a:alpha val="6000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aseline="0" dirty="0">
                <a:solidFill>
                  <a:prstClr val="white"/>
                </a:solidFill>
                <a:latin typeface="Arial" panose="020B0604020202020204" pitchFamily="34" charset="0"/>
                <a:ea typeface="微软雅黑 Light" panose="020B0502040204020203" charset="-122"/>
              </a:endParaRPr>
            </a:p>
          </p:txBody>
        </p:sp>
      </p:grpSp>
      <p:grpSp>
        <p:nvGrpSpPr>
          <p:cNvPr id="6" name="组合 5"/>
          <p:cNvGrpSpPr/>
          <p:nvPr userDrawn="1">
            <p:custDataLst>
              <p:tags r:id="rId7"/>
            </p:custDataLst>
          </p:nvPr>
        </p:nvGrpSpPr>
        <p:grpSpPr>
          <a:xfrm rot="0">
            <a:off x="10312400" y="5965190"/>
            <a:ext cx="2087880" cy="462280"/>
            <a:chOff x="10312400" y="6089015"/>
            <a:chExt cx="2087880" cy="462280"/>
          </a:xfrm>
        </p:grpSpPr>
        <p:sp>
          <p:nvSpPr>
            <p:cNvPr id="14" name="平行四边形 13"/>
            <p:cNvSpPr/>
            <p:nvPr userDrawn="1">
              <p:custDataLst>
                <p:tags r:id="rId8"/>
              </p:custDataLst>
            </p:nvPr>
          </p:nvSpPr>
          <p:spPr>
            <a:xfrm rot="10800000">
              <a:off x="10546080" y="6435725"/>
              <a:ext cx="1598295" cy="115570"/>
            </a:xfrm>
            <a:prstGeom prst="parallelogram">
              <a:avLst>
                <a:gd name="adj" fmla="val 18541"/>
              </a:avLst>
            </a:prstGeom>
            <a:gradFill>
              <a:gsLst>
                <a:gs pos="100000">
                  <a:schemeClr val="accent1">
                    <a:alpha val="6000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aseline="0" dirty="0">
                <a:solidFill>
                  <a:prstClr val="white"/>
                </a:solidFill>
                <a:latin typeface="Arial" panose="020B0604020202020204" pitchFamily="34" charset="0"/>
                <a:ea typeface="微软雅黑 Light" panose="020B0502040204020203" charset="-122"/>
              </a:endParaRPr>
            </a:p>
          </p:txBody>
        </p:sp>
        <p:sp>
          <p:nvSpPr>
            <p:cNvPr id="15" name="平行四边形 14"/>
            <p:cNvSpPr/>
            <p:nvPr userDrawn="1">
              <p:custDataLst>
                <p:tags r:id="rId9"/>
              </p:custDataLst>
            </p:nvPr>
          </p:nvSpPr>
          <p:spPr>
            <a:xfrm rot="10800000">
              <a:off x="10312400" y="6262370"/>
              <a:ext cx="1598295" cy="115570"/>
            </a:xfrm>
            <a:prstGeom prst="parallelogram">
              <a:avLst>
                <a:gd name="adj" fmla="val 18541"/>
              </a:avLst>
            </a:prstGeom>
            <a:gradFill>
              <a:gsLst>
                <a:gs pos="100000">
                  <a:schemeClr val="accent1">
                    <a:alpha val="6000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aseline="0" dirty="0">
                <a:solidFill>
                  <a:prstClr val="white"/>
                </a:solidFill>
                <a:latin typeface="Arial" panose="020B0604020202020204" pitchFamily="34" charset="0"/>
                <a:ea typeface="微软雅黑 Light" panose="020B0502040204020203" charset="-122"/>
              </a:endParaRPr>
            </a:p>
          </p:txBody>
        </p:sp>
        <p:sp>
          <p:nvSpPr>
            <p:cNvPr id="16" name="平行四边形 15"/>
            <p:cNvSpPr/>
            <p:nvPr userDrawn="1">
              <p:custDataLst>
                <p:tags r:id="rId10"/>
              </p:custDataLst>
            </p:nvPr>
          </p:nvSpPr>
          <p:spPr>
            <a:xfrm rot="10800000">
              <a:off x="10801985" y="6089015"/>
              <a:ext cx="1598295" cy="115570"/>
            </a:xfrm>
            <a:prstGeom prst="parallelogram">
              <a:avLst>
                <a:gd name="adj" fmla="val 18541"/>
              </a:avLst>
            </a:prstGeom>
            <a:gradFill>
              <a:gsLst>
                <a:gs pos="100000">
                  <a:schemeClr val="accent1">
                    <a:alpha val="6000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aseline="0" dirty="0">
                <a:solidFill>
                  <a:prstClr val="white"/>
                </a:solidFill>
                <a:latin typeface="Arial" panose="020B0604020202020204" pitchFamily="34" charset="0"/>
                <a:ea typeface="微软雅黑 Light" panose="020B0502040204020203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1"/>
            </p:custDataLst>
          </p:nvPr>
        </p:nvSpPr>
        <p:spPr>
          <a:xfrm>
            <a:off x="1281600" y="1249200"/>
            <a:ext cx="9626400" cy="723600"/>
          </a:xfrm>
        </p:spPr>
        <p:txBody>
          <a:bodyPr anchor="ctr"/>
          <a:lstStyle>
            <a:lvl1pPr>
              <a:defRPr sz="3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2"/>
            </p:custDataLst>
          </p:nvPr>
        </p:nvSpPr>
        <p:spPr>
          <a:xfrm>
            <a:off x="1281113" y="2163600"/>
            <a:ext cx="9626600" cy="3445200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3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4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5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 userDrawn="1">
            <p:custDataLst>
              <p:tags r:id="rId2"/>
            </p:custDataLst>
          </p:nvPr>
        </p:nvGrpSpPr>
        <p:grpSpPr>
          <a:xfrm>
            <a:off x="9980930" y="6277610"/>
            <a:ext cx="2087880" cy="461645"/>
            <a:chOff x="9980930" y="6277610"/>
            <a:chExt cx="2087880" cy="461645"/>
          </a:xfrm>
        </p:grpSpPr>
        <p:sp>
          <p:nvSpPr>
            <p:cNvPr id="10" name="平行四边形 9"/>
            <p:cNvSpPr/>
            <p:nvPr userDrawn="1">
              <p:custDataLst>
                <p:tags r:id="rId3"/>
              </p:custDataLst>
            </p:nvPr>
          </p:nvSpPr>
          <p:spPr>
            <a:xfrm flipH="1">
              <a:off x="10214610" y="6277610"/>
              <a:ext cx="1598295" cy="115570"/>
            </a:xfrm>
            <a:prstGeom prst="parallelogram">
              <a:avLst>
                <a:gd name="adj" fmla="val 18541"/>
              </a:avLst>
            </a:prstGeom>
            <a:gradFill>
              <a:gsLst>
                <a:gs pos="100000">
                  <a:schemeClr val="bg1">
                    <a:alpha val="29000"/>
                  </a:schemeClr>
                </a:gs>
                <a:gs pos="0">
                  <a:schemeClr val="accent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aseline="0" dirty="0">
                <a:solidFill>
                  <a:prstClr val="white"/>
                </a:solidFill>
                <a:latin typeface="Arial" panose="020B0604020202020204" pitchFamily="34" charset="0"/>
                <a:ea typeface="微软雅黑 Light" panose="020B0502040204020203" charset="-122"/>
              </a:endParaRPr>
            </a:p>
          </p:txBody>
        </p:sp>
        <p:sp>
          <p:nvSpPr>
            <p:cNvPr id="11" name="平行四边形 10"/>
            <p:cNvSpPr/>
            <p:nvPr userDrawn="1">
              <p:custDataLst>
                <p:tags r:id="rId4"/>
              </p:custDataLst>
            </p:nvPr>
          </p:nvSpPr>
          <p:spPr>
            <a:xfrm flipH="1">
              <a:off x="9980930" y="6450330"/>
              <a:ext cx="1598295" cy="115570"/>
            </a:xfrm>
            <a:prstGeom prst="parallelogram">
              <a:avLst>
                <a:gd name="adj" fmla="val 18541"/>
              </a:avLst>
            </a:prstGeom>
            <a:gradFill>
              <a:gsLst>
                <a:gs pos="100000">
                  <a:schemeClr val="bg1">
                    <a:alpha val="29000"/>
                  </a:schemeClr>
                </a:gs>
                <a:gs pos="0">
                  <a:schemeClr val="accent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aseline="0" dirty="0">
                <a:solidFill>
                  <a:prstClr val="white"/>
                </a:solidFill>
                <a:latin typeface="Arial" panose="020B0604020202020204" pitchFamily="34" charset="0"/>
                <a:ea typeface="微软雅黑 Light" panose="020B0502040204020203" charset="-122"/>
              </a:endParaRPr>
            </a:p>
          </p:txBody>
        </p:sp>
        <p:sp>
          <p:nvSpPr>
            <p:cNvPr id="12" name="平行四边形 11"/>
            <p:cNvSpPr/>
            <p:nvPr userDrawn="1">
              <p:custDataLst>
                <p:tags r:id="rId5"/>
              </p:custDataLst>
            </p:nvPr>
          </p:nvSpPr>
          <p:spPr>
            <a:xfrm flipH="1">
              <a:off x="10470515" y="6623685"/>
              <a:ext cx="1598295" cy="115570"/>
            </a:xfrm>
            <a:prstGeom prst="parallelogram">
              <a:avLst>
                <a:gd name="adj" fmla="val 18541"/>
              </a:avLst>
            </a:prstGeom>
            <a:gradFill>
              <a:gsLst>
                <a:gs pos="100000">
                  <a:schemeClr val="bg1">
                    <a:alpha val="29000"/>
                  </a:schemeClr>
                </a:gs>
                <a:gs pos="0">
                  <a:schemeClr val="accent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aseline="0" dirty="0">
                <a:solidFill>
                  <a:prstClr val="white"/>
                </a:solidFill>
                <a:latin typeface="Arial" panose="020B0604020202020204" pitchFamily="34" charset="0"/>
                <a:ea typeface="微软雅黑 Light" panose="020B0502040204020203" charset="-122"/>
              </a:endParaRPr>
            </a:p>
          </p:txBody>
        </p:sp>
      </p:grpSp>
      <p:sp>
        <p:nvSpPr>
          <p:cNvPr id="8" name="矩形 7"/>
          <p:cNvSpPr/>
          <p:nvPr userDrawn="1">
            <p:custDataLst>
              <p:tags r:id="rId6"/>
            </p:custDataLst>
          </p:nvPr>
        </p:nvSpPr>
        <p:spPr>
          <a:xfrm>
            <a:off x="0" y="0"/>
            <a:ext cx="4823460" cy="686625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baseline="0" dirty="0">
              <a:latin typeface="Arial" panose="020B0604020202020204" pitchFamily="34" charset="0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7"/>
            </p:custDataLst>
          </p:nvPr>
        </p:nvSpPr>
        <p:spPr>
          <a:xfrm>
            <a:off x="583200" y="770400"/>
            <a:ext cx="3960000" cy="882000"/>
          </a:xfrm>
        </p:spPr>
        <p:txBody>
          <a:bodyPr anchor="ctr"/>
          <a:lstStyle>
            <a:lvl1pPr>
              <a:defRPr sz="36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1"/>
            </p:custDataLst>
          </p:nvPr>
        </p:nvSpPr>
        <p:spPr>
          <a:xfrm>
            <a:off x="586800" y="1764000"/>
            <a:ext cx="3956400" cy="4093200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2"/>
            </p:custDataLst>
          </p:nvPr>
        </p:nvSpPr>
        <p:spPr>
          <a:xfrm>
            <a:off x="5101200" y="769938"/>
            <a:ext cx="6480000" cy="5087937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 userDrawn="1">
            <p:custDataLst>
              <p:tags r:id="rId2"/>
            </p:custDataLst>
          </p:nvPr>
        </p:nvGrpSpPr>
        <p:grpSpPr>
          <a:xfrm>
            <a:off x="9980930" y="6277610"/>
            <a:ext cx="2087880" cy="461645"/>
            <a:chOff x="9980930" y="6277610"/>
            <a:chExt cx="2087880" cy="461645"/>
          </a:xfrm>
        </p:grpSpPr>
        <p:sp>
          <p:nvSpPr>
            <p:cNvPr id="11" name="平行四边形 10"/>
            <p:cNvSpPr/>
            <p:nvPr userDrawn="1">
              <p:custDataLst>
                <p:tags r:id="rId3"/>
              </p:custDataLst>
            </p:nvPr>
          </p:nvSpPr>
          <p:spPr>
            <a:xfrm flipH="1">
              <a:off x="10214610" y="6277610"/>
              <a:ext cx="1598295" cy="115570"/>
            </a:xfrm>
            <a:prstGeom prst="parallelogram">
              <a:avLst>
                <a:gd name="adj" fmla="val 18541"/>
              </a:avLst>
            </a:prstGeom>
            <a:gradFill>
              <a:gsLst>
                <a:gs pos="100000">
                  <a:schemeClr val="bg1">
                    <a:alpha val="29000"/>
                  </a:schemeClr>
                </a:gs>
                <a:gs pos="0">
                  <a:schemeClr val="accent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aseline="0" dirty="0">
                <a:solidFill>
                  <a:prstClr val="white"/>
                </a:solidFill>
                <a:latin typeface="Arial" panose="020B0604020202020204" pitchFamily="34" charset="0"/>
                <a:ea typeface="微软雅黑 Light" panose="020B0502040204020203" charset="-122"/>
              </a:endParaRPr>
            </a:p>
          </p:txBody>
        </p:sp>
        <p:sp>
          <p:nvSpPr>
            <p:cNvPr id="12" name="平行四边形 11"/>
            <p:cNvSpPr/>
            <p:nvPr userDrawn="1">
              <p:custDataLst>
                <p:tags r:id="rId4"/>
              </p:custDataLst>
            </p:nvPr>
          </p:nvSpPr>
          <p:spPr>
            <a:xfrm flipH="1">
              <a:off x="9980930" y="6450330"/>
              <a:ext cx="1598295" cy="115570"/>
            </a:xfrm>
            <a:prstGeom prst="parallelogram">
              <a:avLst>
                <a:gd name="adj" fmla="val 18541"/>
              </a:avLst>
            </a:prstGeom>
            <a:gradFill>
              <a:gsLst>
                <a:gs pos="100000">
                  <a:schemeClr val="bg1">
                    <a:alpha val="29000"/>
                  </a:schemeClr>
                </a:gs>
                <a:gs pos="0">
                  <a:schemeClr val="accent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aseline="0" dirty="0">
                <a:solidFill>
                  <a:prstClr val="white"/>
                </a:solidFill>
                <a:latin typeface="Arial" panose="020B0604020202020204" pitchFamily="34" charset="0"/>
                <a:ea typeface="微软雅黑 Light" panose="020B0502040204020203" charset="-122"/>
              </a:endParaRPr>
            </a:p>
          </p:txBody>
        </p:sp>
        <p:sp>
          <p:nvSpPr>
            <p:cNvPr id="13" name="平行四边形 12"/>
            <p:cNvSpPr/>
            <p:nvPr userDrawn="1">
              <p:custDataLst>
                <p:tags r:id="rId5"/>
              </p:custDataLst>
            </p:nvPr>
          </p:nvSpPr>
          <p:spPr>
            <a:xfrm flipH="1">
              <a:off x="10470515" y="6623685"/>
              <a:ext cx="1598295" cy="115570"/>
            </a:xfrm>
            <a:prstGeom prst="parallelogram">
              <a:avLst>
                <a:gd name="adj" fmla="val 18541"/>
              </a:avLst>
            </a:prstGeom>
            <a:gradFill>
              <a:gsLst>
                <a:gs pos="100000">
                  <a:schemeClr val="bg1">
                    <a:alpha val="29000"/>
                  </a:schemeClr>
                </a:gs>
                <a:gs pos="0">
                  <a:schemeClr val="accent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aseline="0" dirty="0">
                <a:solidFill>
                  <a:prstClr val="white"/>
                </a:solidFill>
                <a:latin typeface="Arial" panose="020B0604020202020204" pitchFamily="34" charset="0"/>
                <a:ea typeface="微软雅黑 Light" panose="020B0502040204020203" charset="-122"/>
              </a:endParaRPr>
            </a:p>
          </p:txBody>
        </p:sp>
      </p:grpSp>
      <p:sp>
        <p:nvSpPr>
          <p:cNvPr id="10" name="矩形 9"/>
          <p:cNvSpPr/>
          <p:nvPr userDrawn="1">
            <p:custDataLst>
              <p:tags r:id="rId6"/>
            </p:custDataLst>
          </p:nvPr>
        </p:nvSpPr>
        <p:spPr>
          <a:xfrm>
            <a:off x="0" y="0"/>
            <a:ext cx="12192000" cy="2664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baseline="0" dirty="0">
              <a:latin typeface="Arial" panose="020B0604020202020204" pitchFamily="34" charset="0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12000" y="781200"/>
            <a:ext cx="10976400" cy="626400"/>
          </a:xfrm>
        </p:spPr>
        <p:txBody>
          <a:bodyPr anchor="ctr"/>
          <a:lstStyle>
            <a:lvl1pPr algn="ctr">
              <a:defRPr sz="36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1"/>
            </p:custDataLst>
          </p:nvPr>
        </p:nvSpPr>
        <p:spPr>
          <a:xfrm>
            <a:off x="612000" y="1659600"/>
            <a:ext cx="10975975" cy="828000"/>
          </a:xfrm>
        </p:spPr>
        <p:txBody>
          <a:bodyPr/>
          <a:lstStyle>
            <a:lvl1pPr algn="ctr"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2"/>
            </p:custDataLst>
          </p:nvPr>
        </p:nvSpPr>
        <p:spPr>
          <a:xfrm>
            <a:off x="612775" y="2808000"/>
            <a:ext cx="10965600" cy="3430800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 userDrawn="1">
            <p:custDataLst>
              <p:tags r:id="rId2"/>
            </p:custDataLst>
          </p:nvPr>
        </p:nvGrpSpPr>
        <p:grpSpPr>
          <a:xfrm>
            <a:off x="9980930" y="228600"/>
            <a:ext cx="2087880" cy="461645"/>
            <a:chOff x="9980930" y="127000"/>
            <a:chExt cx="2087880" cy="461645"/>
          </a:xfrm>
        </p:grpSpPr>
        <p:sp>
          <p:nvSpPr>
            <p:cNvPr id="10" name="平行四边形 9"/>
            <p:cNvSpPr/>
            <p:nvPr userDrawn="1">
              <p:custDataLst>
                <p:tags r:id="rId3"/>
              </p:custDataLst>
            </p:nvPr>
          </p:nvSpPr>
          <p:spPr>
            <a:xfrm flipH="1">
              <a:off x="10214610" y="127000"/>
              <a:ext cx="1598295" cy="115570"/>
            </a:xfrm>
            <a:prstGeom prst="parallelogram">
              <a:avLst>
                <a:gd name="adj" fmla="val 18541"/>
              </a:avLst>
            </a:prstGeom>
            <a:gradFill>
              <a:gsLst>
                <a:gs pos="100000">
                  <a:schemeClr val="bg1">
                    <a:alpha val="29000"/>
                  </a:schemeClr>
                </a:gs>
                <a:gs pos="0">
                  <a:schemeClr val="accent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aseline="0" dirty="0">
                <a:solidFill>
                  <a:prstClr val="white"/>
                </a:solidFill>
                <a:latin typeface="Arial" panose="020B0604020202020204" pitchFamily="34" charset="0"/>
                <a:ea typeface="微软雅黑 Light" panose="020B0502040204020203" charset="-122"/>
              </a:endParaRPr>
            </a:p>
          </p:txBody>
        </p:sp>
        <p:sp>
          <p:nvSpPr>
            <p:cNvPr id="11" name="平行四边形 10"/>
            <p:cNvSpPr/>
            <p:nvPr userDrawn="1">
              <p:custDataLst>
                <p:tags r:id="rId4"/>
              </p:custDataLst>
            </p:nvPr>
          </p:nvSpPr>
          <p:spPr>
            <a:xfrm flipH="1">
              <a:off x="9980930" y="299720"/>
              <a:ext cx="1598295" cy="115570"/>
            </a:xfrm>
            <a:prstGeom prst="parallelogram">
              <a:avLst>
                <a:gd name="adj" fmla="val 18541"/>
              </a:avLst>
            </a:prstGeom>
            <a:gradFill>
              <a:gsLst>
                <a:gs pos="100000">
                  <a:schemeClr val="bg1">
                    <a:alpha val="29000"/>
                  </a:schemeClr>
                </a:gs>
                <a:gs pos="0">
                  <a:schemeClr val="accent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aseline="0" dirty="0">
                <a:solidFill>
                  <a:prstClr val="white"/>
                </a:solidFill>
                <a:latin typeface="Arial" panose="020B0604020202020204" pitchFamily="34" charset="0"/>
                <a:ea typeface="微软雅黑 Light" panose="020B0502040204020203" charset="-122"/>
              </a:endParaRPr>
            </a:p>
          </p:txBody>
        </p:sp>
        <p:sp>
          <p:nvSpPr>
            <p:cNvPr id="12" name="平行四边形 11"/>
            <p:cNvSpPr/>
            <p:nvPr userDrawn="1">
              <p:custDataLst>
                <p:tags r:id="rId5"/>
              </p:custDataLst>
            </p:nvPr>
          </p:nvSpPr>
          <p:spPr>
            <a:xfrm flipH="1">
              <a:off x="10470515" y="473075"/>
              <a:ext cx="1598295" cy="115570"/>
            </a:xfrm>
            <a:prstGeom prst="parallelogram">
              <a:avLst>
                <a:gd name="adj" fmla="val 18541"/>
              </a:avLst>
            </a:prstGeom>
            <a:gradFill>
              <a:gsLst>
                <a:gs pos="100000">
                  <a:schemeClr val="bg1">
                    <a:alpha val="29000"/>
                  </a:schemeClr>
                </a:gs>
                <a:gs pos="0">
                  <a:schemeClr val="accent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aseline="0" dirty="0">
                <a:solidFill>
                  <a:prstClr val="white"/>
                </a:solidFill>
                <a:latin typeface="Arial" panose="020B0604020202020204" pitchFamily="34" charset="0"/>
                <a:ea typeface="微软雅黑 Light" panose="020B0502040204020203" charset="-122"/>
              </a:endParaRPr>
            </a:p>
          </p:txBody>
        </p:sp>
      </p:grpSp>
      <p:sp>
        <p:nvSpPr>
          <p:cNvPr id="8" name="矩形 7"/>
          <p:cNvSpPr/>
          <p:nvPr userDrawn="1">
            <p:custDataLst>
              <p:tags r:id="rId6"/>
            </p:custDataLst>
          </p:nvPr>
        </p:nvSpPr>
        <p:spPr>
          <a:xfrm>
            <a:off x="0" y="5029201"/>
            <a:ext cx="12192000" cy="182879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baseline="0">
              <a:latin typeface="Arial" panose="020B0604020202020204" pitchFamily="34" charset="0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04800" y="669600"/>
            <a:ext cx="10976400" cy="565200"/>
          </a:xfrm>
        </p:spPr>
        <p:txBody>
          <a:bodyPr anchor="ctr"/>
          <a:lstStyle>
            <a:lvl1pPr algn="ctr">
              <a:defRPr sz="3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1"/>
            </p:custDataLst>
          </p:nvPr>
        </p:nvSpPr>
        <p:spPr>
          <a:xfrm>
            <a:off x="604837" y="1681200"/>
            <a:ext cx="10990800" cy="32112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2"/>
            </p:custDataLst>
          </p:nvPr>
        </p:nvSpPr>
        <p:spPr>
          <a:xfrm>
            <a:off x="594000" y="5180400"/>
            <a:ext cx="11001600" cy="1011600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平行四边形 11"/>
          <p:cNvSpPr/>
          <p:nvPr userDrawn="1">
            <p:custDataLst>
              <p:tags r:id="rId2"/>
            </p:custDataLst>
          </p:nvPr>
        </p:nvSpPr>
        <p:spPr>
          <a:xfrm flipH="1">
            <a:off x="10214610" y="6277610"/>
            <a:ext cx="1598295" cy="115570"/>
          </a:xfrm>
          <a:prstGeom prst="parallelogram">
            <a:avLst>
              <a:gd name="adj" fmla="val 18541"/>
            </a:avLst>
          </a:prstGeom>
          <a:gradFill>
            <a:gsLst>
              <a:gs pos="100000">
                <a:schemeClr val="bg1">
                  <a:alpha val="29000"/>
                </a:schemeClr>
              </a:gs>
              <a:gs pos="0">
                <a:schemeClr val="accent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aseline="0" dirty="0">
              <a:solidFill>
                <a:prstClr val="white"/>
              </a:solidFill>
              <a:latin typeface="Arial" panose="020B0604020202020204" pitchFamily="34" charset="0"/>
              <a:ea typeface="微软雅黑 Light" panose="020B0502040204020203" charset="-122"/>
            </a:endParaRPr>
          </a:p>
        </p:txBody>
      </p:sp>
      <p:sp>
        <p:nvSpPr>
          <p:cNvPr id="14" name="平行四边形 13"/>
          <p:cNvSpPr/>
          <p:nvPr userDrawn="1">
            <p:custDataLst>
              <p:tags r:id="rId3"/>
            </p:custDataLst>
          </p:nvPr>
        </p:nvSpPr>
        <p:spPr>
          <a:xfrm flipH="1">
            <a:off x="9980930" y="6450330"/>
            <a:ext cx="1598295" cy="115570"/>
          </a:xfrm>
          <a:prstGeom prst="parallelogram">
            <a:avLst>
              <a:gd name="adj" fmla="val 18541"/>
            </a:avLst>
          </a:prstGeom>
          <a:gradFill>
            <a:gsLst>
              <a:gs pos="100000">
                <a:schemeClr val="bg1">
                  <a:alpha val="29000"/>
                </a:schemeClr>
              </a:gs>
              <a:gs pos="0">
                <a:schemeClr val="accent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aseline="0" dirty="0">
              <a:solidFill>
                <a:prstClr val="white"/>
              </a:solidFill>
              <a:latin typeface="Arial" panose="020B0604020202020204" pitchFamily="34" charset="0"/>
              <a:ea typeface="微软雅黑 Light" panose="020B0502040204020203" charset="-122"/>
            </a:endParaRPr>
          </a:p>
        </p:txBody>
      </p:sp>
      <p:sp>
        <p:nvSpPr>
          <p:cNvPr id="15" name="平行四边形 14"/>
          <p:cNvSpPr/>
          <p:nvPr userDrawn="1">
            <p:custDataLst>
              <p:tags r:id="rId4"/>
            </p:custDataLst>
          </p:nvPr>
        </p:nvSpPr>
        <p:spPr>
          <a:xfrm flipH="1">
            <a:off x="10470515" y="6623685"/>
            <a:ext cx="1598295" cy="115570"/>
          </a:xfrm>
          <a:prstGeom prst="parallelogram">
            <a:avLst>
              <a:gd name="adj" fmla="val 18541"/>
            </a:avLst>
          </a:prstGeom>
          <a:gradFill>
            <a:gsLst>
              <a:gs pos="100000">
                <a:schemeClr val="bg1">
                  <a:alpha val="29000"/>
                </a:schemeClr>
              </a:gs>
              <a:gs pos="0">
                <a:schemeClr val="accent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aseline="0" dirty="0">
              <a:solidFill>
                <a:prstClr val="white"/>
              </a:solidFill>
              <a:latin typeface="Arial" panose="020B0604020202020204" pitchFamily="34" charset="0"/>
              <a:ea typeface="微软雅黑 Light" panose="020B0502040204020203" charset="-122"/>
            </a:endParaRPr>
          </a:p>
        </p:txBody>
      </p:sp>
      <p:sp>
        <p:nvSpPr>
          <p:cNvPr id="10" name="矩形 9"/>
          <p:cNvSpPr/>
          <p:nvPr userDrawn="1">
            <p:custDataLst>
              <p:tags r:id="rId5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baseline="0">
              <a:latin typeface="Arial" panose="020B0604020202020204" pitchFamily="34" charset="0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579600" y="237600"/>
            <a:ext cx="11037600" cy="441964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0"/>
            </p:custDataLst>
          </p:nvPr>
        </p:nvSpPr>
        <p:spPr>
          <a:xfrm>
            <a:off x="579600" y="1663200"/>
            <a:ext cx="5342400" cy="28944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1"/>
            </p:custDataLst>
          </p:nvPr>
        </p:nvSpPr>
        <p:spPr>
          <a:xfrm>
            <a:off x="6242400" y="1663200"/>
            <a:ext cx="5367600" cy="28944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2"/>
            </p:custDataLst>
          </p:nvPr>
        </p:nvSpPr>
        <p:spPr>
          <a:xfrm>
            <a:off x="572400" y="4816800"/>
            <a:ext cx="5342400" cy="7812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3"/>
            </p:custDataLst>
          </p:nvPr>
        </p:nvSpPr>
        <p:spPr>
          <a:xfrm>
            <a:off x="6253200" y="4813200"/>
            <a:ext cx="5367600" cy="7812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矩形 18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aseline="0">
              <a:latin typeface="Arial" panose="020B0604020202020204" pitchFamily="34" charset="0"/>
            </a:endParaRPr>
          </a:p>
        </p:txBody>
      </p:sp>
      <p:grpSp>
        <p:nvGrpSpPr>
          <p:cNvPr id="20" name="组合 19"/>
          <p:cNvGrpSpPr/>
          <p:nvPr userDrawn="1"/>
        </p:nvGrpSpPr>
        <p:grpSpPr>
          <a:xfrm rot="0">
            <a:off x="-1208405" y="209550"/>
            <a:ext cx="2087880" cy="461645"/>
            <a:chOff x="9980930" y="6277610"/>
            <a:chExt cx="2087880" cy="461645"/>
          </a:xfrm>
        </p:grpSpPr>
        <p:sp>
          <p:nvSpPr>
            <p:cNvPr id="21" name="平行四边形 20"/>
            <p:cNvSpPr/>
            <p:nvPr userDrawn="1">
              <p:custDataLst>
                <p:tags r:id="rId5"/>
              </p:custDataLst>
            </p:nvPr>
          </p:nvSpPr>
          <p:spPr>
            <a:xfrm flipH="1">
              <a:off x="10214610" y="6277610"/>
              <a:ext cx="1598295" cy="115570"/>
            </a:xfrm>
            <a:prstGeom prst="parallelogram">
              <a:avLst>
                <a:gd name="adj" fmla="val 18541"/>
              </a:avLst>
            </a:prstGeom>
            <a:gradFill>
              <a:gsLst>
                <a:gs pos="100000">
                  <a:schemeClr val="bg1">
                    <a:alpha val="29000"/>
                  </a:schemeClr>
                </a:gs>
                <a:gs pos="0">
                  <a:schemeClr val="accent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aseline="0" dirty="0">
                <a:solidFill>
                  <a:prstClr val="white"/>
                </a:solidFill>
                <a:latin typeface="Arial" panose="020B0604020202020204" pitchFamily="34" charset="0"/>
                <a:ea typeface="微软雅黑 Light" panose="020B0502040204020203" charset="-122"/>
              </a:endParaRPr>
            </a:p>
          </p:txBody>
        </p:sp>
        <p:sp>
          <p:nvSpPr>
            <p:cNvPr id="22" name="平行四边形 21"/>
            <p:cNvSpPr/>
            <p:nvPr userDrawn="1">
              <p:custDataLst>
                <p:tags r:id="rId6"/>
              </p:custDataLst>
            </p:nvPr>
          </p:nvSpPr>
          <p:spPr>
            <a:xfrm flipH="1">
              <a:off x="9980930" y="6450330"/>
              <a:ext cx="1598295" cy="115570"/>
            </a:xfrm>
            <a:prstGeom prst="parallelogram">
              <a:avLst>
                <a:gd name="adj" fmla="val 18541"/>
              </a:avLst>
            </a:prstGeom>
            <a:gradFill>
              <a:gsLst>
                <a:gs pos="100000">
                  <a:schemeClr val="bg1">
                    <a:alpha val="29000"/>
                  </a:schemeClr>
                </a:gs>
                <a:gs pos="0">
                  <a:schemeClr val="accent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aseline="0" dirty="0">
                <a:solidFill>
                  <a:prstClr val="white"/>
                </a:solidFill>
                <a:latin typeface="Arial" panose="020B0604020202020204" pitchFamily="34" charset="0"/>
                <a:ea typeface="微软雅黑 Light" panose="020B0502040204020203" charset="-122"/>
              </a:endParaRPr>
            </a:p>
          </p:txBody>
        </p:sp>
        <p:sp>
          <p:nvSpPr>
            <p:cNvPr id="23" name="平行四边形 22"/>
            <p:cNvSpPr/>
            <p:nvPr userDrawn="1">
              <p:custDataLst>
                <p:tags r:id="rId7"/>
              </p:custDataLst>
            </p:nvPr>
          </p:nvSpPr>
          <p:spPr>
            <a:xfrm flipH="1">
              <a:off x="10470515" y="6623685"/>
              <a:ext cx="1598295" cy="115570"/>
            </a:xfrm>
            <a:prstGeom prst="parallelogram">
              <a:avLst>
                <a:gd name="adj" fmla="val 18541"/>
              </a:avLst>
            </a:prstGeom>
            <a:gradFill>
              <a:gsLst>
                <a:gs pos="100000">
                  <a:schemeClr val="bg1">
                    <a:alpha val="29000"/>
                  </a:schemeClr>
                </a:gs>
                <a:gs pos="0">
                  <a:schemeClr val="accent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aseline="0" dirty="0">
                <a:solidFill>
                  <a:prstClr val="white"/>
                </a:solidFill>
                <a:latin typeface="Arial" panose="020B0604020202020204" pitchFamily="34" charset="0"/>
                <a:ea typeface="微软雅黑 Light" panose="020B0502040204020203" charset="-122"/>
              </a:endParaRPr>
            </a:p>
          </p:txBody>
        </p:sp>
      </p:grpSp>
      <p:grpSp>
        <p:nvGrpSpPr>
          <p:cNvPr id="24" name="组合 23"/>
          <p:cNvGrpSpPr/>
          <p:nvPr userDrawn="1"/>
        </p:nvGrpSpPr>
        <p:grpSpPr>
          <a:xfrm rot="0">
            <a:off x="9980930" y="6176010"/>
            <a:ext cx="2087880" cy="461645"/>
            <a:chOff x="9980930" y="6176186"/>
            <a:chExt cx="2087880" cy="461645"/>
          </a:xfrm>
        </p:grpSpPr>
        <p:sp>
          <p:nvSpPr>
            <p:cNvPr id="25" name="平行四边形 24"/>
            <p:cNvSpPr/>
            <p:nvPr userDrawn="1">
              <p:custDataLst>
                <p:tags r:id="rId8"/>
              </p:custDataLst>
            </p:nvPr>
          </p:nvSpPr>
          <p:spPr>
            <a:xfrm flipH="1">
              <a:off x="10214610" y="6176186"/>
              <a:ext cx="1598295" cy="115570"/>
            </a:xfrm>
            <a:prstGeom prst="parallelogram">
              <a:avLst>
                <a:gd name="adj" fmla="val 18541"/>
              </a:avLst>
            </a:prstGeom>
            <a:gradFill>
              <a:gsLst>
                <a:gs pos="100000">
                  <a:schemeClr val="bg1">
                    <a:alpha val="29000"/>
                  </a:schemeClr>
                </a:gs>
                <a:gs pos="0">
                  <a:schemeClr val="accent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aseline="0" dirty="0">
                <a:solidFill>
                  <a:prstClr val="white"/>
                </a:solidFill>
                <a:latin typeface="Arial" panose="020B0604020202020204" pitchFamily="34" charset="0"/>
                <a:ea typeface="微软雅黑 Light" panose="020B0502040204020203" charset="-122"/>
              </a:endParaRPr>
            </a:p>
          </p:txBody>
        </p:sp>
        <p:sp>
          <p:nvSpPr>
            <p:cNvPr id="26" name="平行四边形 25"/>
            <p:cNvSpPr/>
            <p:nvPr userDrawn="1">
              <p:custDataLst>
                <p:tags r:id="rId9"/>
              </p:custDataLst>
            </p:nvPr>
          </p:nvSpPr>
          <p:spPr>
            <a:xfrm flipH="1">
              <a:off x="9980930" y="6348906"/>
              <a:ext cx="1598295" cy="115570"/>
            </a:xfrm>
            <a:prstGeom prst="parallelogram">
              <a:avLst>
                <a:gd name="adj" fmla="val 18541"/>
              </a:avLst>
            </a:prstGeom>
            <a:gradFill>
              <a:gsLst>
                <a:gs pos="100000">
                  <a:schemeClr val="bg1">
                    <a:alpha val="29000"/>
                  </a:schemeClr>
                </a:gs>
                <a:gs pos="0">
                  <a:schemeClr val="accent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aseline="0" dirty="0">
                <a:solidFill>
                  <a:prstClr val="white"/>
                </a:solidFill>
                <a:latin typeface="Arial" panose="020B0604020202020204" pitchFamily="34" charset="0"/>
                <a:ea typeface="微软雅黑 Light" panose="020B0502040204020203" charset="-122"/>
              </a:endParaRPr>
            </a:p>
          </p:txBody>
        </p:sp>
        <p:sp>
          <p:nvSpPr>
            <p:cNvPr id="27" name="平行四边形 26"/>
            <p:cNvSpPr/>
            <p:nvPr userDrawn="1">
              <p:custDataLst>
                <p:tags r:id="rId10"/>
              </p:custDataLst>
            </p:nvPr>
          </p:nvSpPr>
          <p:spPr>
            <a:xfrm flipH="1">
              <a:off x="10470515" y="6522261"/>
              <a:ext cx="1598295" cy="115570"/>
            </a:xfrm>
            <a:prstGeom prst="parallelogram">
              <a:avLst>
                <a:gd name="adj" fmla="val 18541"/>
              </a:avLst>
            </a:prstGeom>
            <a:gradFill>
              <a:gsLst>
                <a:gs pos="100000">
                  <a:schemeClr val="bg1">
                    <a:alpha val="29000"/>
                  </a:schemeClr>
                </a:gs>
                <a:gs pos="0">
                  <a:schemeClr val="accent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aseline="0" dirty="0">
                <a:solidFill>
                  <a:prstClr val="white"/>
                </a:solidFill>
                <a:latin typeface="Arial" panose="020B0604020202020204" pitchFamily="34" charset="0"/>
                <a:ea typeface="微软雅黑 Light" panose="020B0502040204020203" charset="-122"/>
              </a:endParaRPr>
            </a:p>
          </p:txBody>
        </p:sp>
      </p:grpSp>
      <p:sp>
        <p:nvSpPr>
          <p:cNvPr id="10" name="矩形 9"/>
          <p:cNvSpPr/>
          <p:nvPr userDrawn="1">
            <p:custDataLst>
              <p:tags r:id="rId11"/>
            </p:custDataLst>
          </p:nvPr>
        </p:nvSpPr>
        <p:spPr>
          <a:xfrm>
            <a:off x="0" y="959224"/>
            <a:ext cx="12192000" cy="4939553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baseline="0">
              <a:latin typeface="Arial" panose="020B0604020202020204" pitchFamily="34" charset="0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2"/>
            </p:custDataLst>
          </p:nvPr>
        </p:nvSpPr>
        <p:spPr>
          <a:xfrm>
            <a:off x="1522800" y="1339200"/>
            <a:ext cx="9144000" cy="2386800"/>
          </a:xfrm>
        </p:spPr>
        <p:txBody>
          <a:bodyPr anchor="b"/>
          <a:lstStyle>
            <a:lvl1pPr algn="ctr">
              <a:defRPr sz="60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3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4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5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6"/>
            </p:custDataLst>
          </p:nvPr>
        </p:nvSpPr>
        <p:spPr>
          <a:xfrm>
            <a:off x="1522413" y="3862800"/>
            <a:ext cx="9144000" cy="1656000"/>
          </a:xfrm>
        </p:spPr>
        <p:txBody>
          <a:bodyPr/>
          <a:lstStyle>
            <a:lvl1pPr algn="ctr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79742" y="6349833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49833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49833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14" name="圆角矩形 38"/>
          <p:cNvSpPr/>
          <p:nvPr>
            <p:custDataLst>
              <p:tags r:id="rId7"/>
            </p:custDataLst>
          </p:nvPr>
        </p:nvSpPr>
        <p:spPr>
          <a:xfrm>
            <a:off x="10527538" y="3780120"/>
            <a:ext cx="1291590" cy="45719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8"/>
            </p:custDataLst>
          </p:nvPr>
        </p:nvSpPr>
        <p:spPr>
          <a:xfrm>
            <a:off x="5367494" y="1116638"/>
            <a:ext cx="6451634" cy="2554545"/>
          </a:xfrm>
        </p:spPr>
        <p:txBody>
          <a:bodyPr lIns="90000" tIns="46800" rIns="90000" bIns="46800" anchor="ctr" anchorCtr="0">
            <a:normAutofit/>
          </a:bodyPr>
          <a:lstStyle>
            <a:lvl1pPr algn="r">
              <a:lnSpc>
                <a:spcPct val="130000"/>
              </a:lnSpc>
              <a:defRPr sz="6600" spc="200" baseline="0">
                <a:solidFill>
                  <a:schemeClr val="accent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9"/>
            </p:custDataLst>
          </p:nvPr>
        </p:nvSpPr>
        <p:spPr>
          <a:xfrm>
            <a:off x="5367494" y="3919550"/>
            <a:ext cx="6451634" cy="855449"/>
          </a:xfrm>
        </p:spPr>
        <p:txBody>
          <a:bodyPr lIns="90000" tIns="46800" rIns="90000" bIns="46800">
            <a:normAutofit/>
          </a:bodyPr>
          <a:lstStyle>
            <a:lvl1pPr marL="0" indent="0" algn="r" eaLnBrk="1" fontAlgn="auto" latinLnBrk="0" hangingPunct="1">
              <a:lnSpc>
                <a:spcPct val="130000"/>
              </a:lnSpc>
              <a:buNone/>
              <a:defRPr sz="2800" u="none" strike="noStrike" kern="1200" cap="none" spc="200" normalizeH="0" baseline="0">
                <a:solidFill>
                  <a:schemeClr val="bg1"/>
                </a:solidFill>
                <a:uFillTx/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3" hasCustomPrompt="1"/>
            <p:custDataLst>
              <p:tags r:id="rId10"/>
            </p:custDataLst>
          </p:nvPr>
        </p:nvSpPr>
        <p:spPr>
          <a:xfrm>
            <a:off x="8489950" y="5070475"/>
            <a:ext cx="3329305" cy="455295"/>
          </a:xfrm>
        </p:spPr>
        <p:txBody>
          <a:bodyPr>
            <a:normAutofit/>
          </a:bodyPr>
          <a:lstStyle>
            <a:lvl1pPr marL="0" indent="0" algn="r">
              <a:lnSpc>
                <a:spcPct val="130000"/>
              </a:lnSpc>
              <a:buNone/>
              <a:defRPr sz="1800" spc="2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  <p:sp>
        <p:nvSpPr>
          <p:cNvPr id="15" name="文本占位符 14"/>
          <p:cNvSpPr>
            <a:spLocks noGrp="1"/>
          </p:cNvSpPr>
          <p:nvPr>
            <p:ph type="body" sz="quarter" idx="14" hasCustomPrompt="1"/>
            <p:custDataLst>
              <p:tags r:id="rId11"/>
            </p:custDataLst>
          </p:nvPr>
        </p:nvSpPr>
        <p:spPr>
          <a:xfrm>
            <a:off x="8489950" y="5599430"/>
            <a:ext cx="3329305" cy="455295"/>
          </a:xfrm>
        </p:spPr>
        <p:txBody>
          <a:bodyPr>
            <a:normAutofit/>
          </a:bodyPr>
          <a:lstStyle>
            <a:lvl1pPr marL="0" indent="0" algn="r">
              <a:lnSpc>
                <a:spcPct val="130000"/>
              </a:lnSpc>
              <a:buNone/>
              <a:defRPr sz="1800" spc="2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>
            <p:custDataLst>
              <p:tags r:id="rId2"/>
            </p:custData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8" name="图片 7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 flipH="1"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9" name="矩形 8"/>
            <p:cNvSpPr/>
            <p:nvPr>
              <p:custDataLst>
                <p:tags r:id="rId5"/>
              </p:custData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tx2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aseline="0">
                <a:latin typeface="Arial" panose="020B0604020202020204" pitchFamily="34" charset="0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 userDrawn="1">
            <p:ph type="title"/>
            <p:custDataLst>
              <p:tags r:id="rId6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 userDrawn="1">
            <p:ph idx="1"/>
            <p:custDataLst>
              <p:tags r:id="rId7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 userDrawn="1"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 userDrawn="1"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 userDrawn="1"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>
            <p:custDataLst>
              <p:tags r:id="rId2"/>
            </p:custData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8" name="图片 7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 flipH="1"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9" name="矩形 8"/>
            <p:cNvSpPr/>
            <p:nvPr>
              <p:custDataLst>
                <p:tags r:id="rId5"/>
              </p:custData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tx2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aseline="0">
                <a:latin typeface="Arial" panose="020B0604020202020204" pitchFamily="34" charset="0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 userDrawn="1">
            <p:ph type="title"/>
            <p:custDataLst>
              <p:tags r:id="rId6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 userDrawn="1">
            <p:ph idx="1"/>
            <p:custDataLst>
              <p:tags r:id="rId7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 userDrawn="1"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 userDrawn="1"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 userDrawn="1"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 userDrawn="1">
            <p:custDataLst>
              <p:tags r:id="rId2"/>
            </p:custData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7" name="图片 6"/>
            <p:cNvPicPr>
              <a:picLocks noChangeAspect="1"/>
            </p:cNvPicPr>
            <p:nvPr userDrawn="1"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8" name="矩形 7"/>
            <p:cNvSpPr/>
            <p:nvPr userDrawn="1">
              <p:custDataLst>
                <p:tags r:id="rId5"/>
              </p:custDataLst>
            </p:nvPr>
          </p:nvSpPr>
          <p:spPr>
            <a:xfrm>
              <a:off x="469900" y="406400"/>
              <a:ext cx="11252200" cy="60452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9"/>
            </p:custDataLst>
          </p:nvPr>
        </p:nvSpPr>
        <p:spPr>
          <a:xfrm>
            <a:off x="3541841" y="3640183"/>
            <a:ext cx="5108319" cy="810015"/>
          </a:xfrm>
        </p:spPr>
        <p:txBody>
          <a:bodyPr lIns="101600" tIns="38100" rIns="63500" bIns="38100" anchor="b" anchorCtr="0">
            <a:noAutofit/>
          </a:bodyPr>
          <a:lstStyle>
            <a:lvl1pPr algn="ctr">
              <a:lnSpc>
                <a:spcPct val="130000"/>
              </a:lnSpc>
              <a:defRPr sz="400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0"/>
            </p:custDataLst>
          </p:nvPr>
        </p:nvSpPr>
        <p:spPr>
          <a:xfrm>
            <a:off x="3541841" y="4553814"/>
            <a:ext cx="5108318" cy="1176425"/>
          </a:xfrm>
        </p:spPr>
        <p:txBody>
          <a:bodyPr lIns="101600" tIns="38100" rIns="76200" bIns="38100">
            <a:noAutofit/>
          </a:bodyPr>
          <a:lstStyle>
            <a:lvl1pPr marL="0" indent="0" algn="ctr" eaLnBrk="1" fontAlgn="auto" latinLnBrk="0" hangingPunct="1">
              <a:lnSpc>
                <a:spcPct val="130000"/>
              </a:lnSpc>
              <a:buNone/>
              <a:defRPr kumimoji="0" lang="zh-CN" altLang="en-US" sz="2400" b="0" i="0" u="none" strike="noStrike" kern="1200" cap="none" spc="20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 userDrawn="1">
            <p:custDataLst>
              <p:tags r:id="rId2"/>
            </p:custData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9" name="图片 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 flipH="1"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10" name="矩形 9"/>
            <p:cNvSpPr/>
            <p:nvPr>
              <p:custDataLst>
                <p:tags r:id="rId5"/>
              </p:custData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tx2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aseline="0">
                <a:latin typeface="Arial" panose="020B0604020202020204" pitchFamily="34" charset="0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 userDrawn="1">
            <p:ph type="title"/>
            <p:custDataLst>
              <p:tags r:id="rId6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 userDrawn="1">
            <p:ph sz="half" idx="1"/>
            <p:custDataLst>
              <p:tags r:id="rId7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 userDrawn="1">
            <p:ph sz="half" idx="2"/>
            <p:custDataLst>
              <p:tags r:id="rId8"/>
            </p:custDataLst>
          </p:nvPr>
        </p:nvSpPr>
        <p:spPr>
          <a:xfrm>
            <a:off x="6238877" y="952508"/>
            <a:ext cx="5283242" cy="5388907"/>
          </a:xfrm>
        </p:spPr>
        <p:txBody>
          <a:bodyPr>
            <a:noAutofit/>
          </a:bodyPr>
          <a:lstStyle>
            <a:lvl1pPr>
              <a:defRPr sz="16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sz="16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sz="16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sz="16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sz="16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 userDrawn="1">
            <p:ph type="dt" sz="half" idx="10"/>
            <p:custDataLst>
              <p:tags r:id="rId9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 userDrawn="1"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 userDrawn="1">
            <p:ph type="sldNum" sz="quarter" idx="12"/>
            <p:custDataLst>
              <p:tags r:id="rId11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 userDrawn="1">
            <p:custDataLst>
              <p:tags r:id="rId2"/>
            </p:custData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1" name="图片 10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 flipH="1"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12" name="矩形 11"/>
            <p:cNvSpPr/>
            <p:nvPr>
              <p:custDataLst>
                <p:tags r:id="rId5"/>
              </p:custData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tx2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aseline="0">
                <a:latin typeface="Arial" panose="020B0604020202020204" pitchFamily="34" charset="0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 userDrawn="1">
            <p:ph type="title"/>
            <p:custDataLst>
              <p:tags r:id="rId6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 userDrawn="1">
            <p:ph type="body" idx="1" hasCustomPrompt="1"/>
            <p:custDataLst>
              <p:tags r:id="rId7"/>
            </p:custDataLst>
          </p:nvPr>
        </p:nvSpPr>
        <p:spPr>
          <a:xfrm>
            <a:off x="669930" y="952508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 userDrawn="1">
            <p:ph sz="half" idx="2"/>
            <p:custDataLst>
              <p:tags r:id="rId8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 userDrawn="1">
            <p:ph type="body" sz="quarter" idx="3" hasCustomPrompt="1"/>
            <p:custDataLst>
              <p:tags r:id="rId9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 userDrawn="1">
            <p:ph sz="quarter" idx="4"/>
            <p:custDataLst>
              <p:tags r:id="rId10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 userDrawn="1">
            <p:ph type="dt" sz="half" idx="10"/>
            <p:custDataLst>
              <p:tags r:id="rId11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 userDrawn="1">
            <p:ph type="ftr" sz="quarter" idx="11"/>
            <p:custDataLst>
              <p:tags r:id="rId12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 userDrawn="1">
            <p:ph type="sldNum" sz="quarter" idx="12"/>
            <p:custDataLst>
              <p:tags r:id="rId13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 userDrawn="1">
            <p:custDataLst>
              <p:tags r:id="rId2"/>
            </p:custData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8" name="图片 7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 flipH="1"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9" name="矩形 8"/>
            <p:cNvSpPr/>
            <p:nvPr>
              <p:custDataLst>
                <p:tags r:id="rId5"/>
              </p:custData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tx2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aseline="0">
                <a:latin typeface="Arial" panose="020B0604020202020204" pitchFamily="34" charset="0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 userDrawn="1">
            <p:ph type="title"/>
            <p:custDataLst>
              <p:tags r:id="rId6"/>
            </p:custDataLst>
          </p:nvPr>
        </p:nvSpPr>
        <p:spPr/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9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 userDrawn="1"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 userDrawn="1"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 userDrawn="1"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 userDrawn="1">
            <p:custDataLst>
              <p:tags r:id="rId2"/>
            </p:custData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9" name="图片 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 flipH="1"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10" name="矩形 9"/>
            <p:cNvSpPr/>
            <p:nvPr>
              <p:custDataLst>
                <p:tags r:id="rId5"/>
              </p:custData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tx2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aseline="0">
                <a:latin typeface="Arial" panose="020B0604020202020204" pitchFamily="34" charset="0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 userDrawn="1">
            <p:ph type="title"/>
            <p:custDataLst>
              <p:tags r:id="rId6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 userDrawn="1">
            <p:ph type="pic" idx="1"/>
            <p:custDataLst>
              <p:tags r:id="rId7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 userDrawn="1">
            <p:ph type="body" sz="half" idx="2"/>
            <p:custDataLst>
              <p:tags r:id="rId8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 userDrawn="1">
            <p:ph type="dt" sz="half" idx="10"/>
            <p:custDataLst>
              <p:tags r:id="rId9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 userDrawn="1"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 userDrawn="1">
            <p:ph type="sldNum" sz="quarter" idx="12"/>
            <p:custDataLst>
              <p:tags r:id="rId11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>
            <p:custDataLst>
              <p:tags r:id="rId2"/>
            </p:custData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8" name="图片 7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 flipH="1"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9" name="矩形 8"/>
            <p:cNvSpPr/>
            <p:nvPr>
              <p:custDataLst>
                <p:tags r:id="rId5"/>
              </p:custData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tx2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aseline="0">
                <a:latin typeface="Arial" panose="020B0604020202020204" pitchFamily="34" charset="0"/>
              </a:endParaRPr>
            </a:p>
          </p:txBody>
        </p:sp>
      </p:grpSp>
      <p:sp>
        <p:nvSpPr>
          <p:cNvPr id="2" name="竖排标题 1"/>
          <p:cNvSpPr>
            <a:spLocks noGrp="1"/>
          </p:cNvSpPr>
          <p:nvPr userDrawn="1">
            <p:ph type="title" orient="vert"/>
            <p:custDataLst>
              <p:tags r:id="rId6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 userDrawn="1">
            <p:ph type="body" orient="vert" idx="1"/>
            <p:custDataLst>
              <p:tags r:id="rId7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indent="0" eaLnBrk="1" fontAlgn="auto" latinLnBrk="0" hangingPunct="1"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indent="0" eaLnBrk="1" fontAlgn="auto" latinLnBrk="0" hangingPunct="1"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indent="0" eaLnBrk="1" fontAlgn="auto" latinLnBrk="0" hangingPunct="1"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indent="0" eaLnBrk="1" fontAlgn="auto" latinLnBrk="0" hangingPunct="1"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 userDrawn="1"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 userDrawn="1"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 userDrawn="1"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>
            <p:custDataLst>
              <p:tags r:id="rId2"/>
            </p:custData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8" name="图片 7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 flipH="1"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9" name="矩形 8"/>
            <p:cNvSpPr/>
            <p:nvPr>
              <p:custDataLst>
                <p:tags r:id="rId5"/>
              </p:custData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tx2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aseline="0">
                <a:latin typeface="Arial" panose="020B0604020202020204" pitchFamily="34" charset="0"/>
              </a:endParaRPr>
            </a:p>
          </p:txBody>
        </p:sp>
      </p:grp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 userDrawn="1">
            <p:ph sz="quarter" idx="13"/>
            <p:custDataLst>
              <p:tags r:id="rId9"/>
            </p:custDataLst>
          </p:nvPr>
        </p:nvSpPr>
        <p:spPr>
          <a:xfrm>
            <a:off x="669930" y="952508"/>
            <a:ext cx="10852237" cy="5388907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7"/>
            </p:custDataLst>
          </p:nvPr>
        </p:nvSpPr>
        <p:spPr>
          <a:xfrm>
            <a:off x="504243" y="2107475"/>
            <a:ext cx="5354053" cy="1889046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algn="r" defTabSz="914400" rtl="0" eaLnBrk="1" fontAlgn="auto" latinLnBrk="0" hangingPunct="1">
              <a:lnSpc>
                <a:spcPct val="130000"/>
              </a:lnSpc>
              <a:buNone/>
              <a:defRPr kumimoji="0" lang="zh-CN" altLang="en-US" sz="8000" b="1" i="0" u="none" strike="noStrike" kern="1200" cap="none" spc="20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Arial" panose="020B0604020202020204" pitchFamily="34" charset="0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  <a:endParaRPr dirty="0">
              <a:sym typeface="+mn-ea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 userDrawn="1">
            <p:custDataLst>
              <p:tags r:id="rId2"/>
            </p:custData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7" name="图片 6"/>
            <p:cNvPicPr>
              <a:picLocks noChangeAspect="1"/>
            </p:cNvPicPr>
            <p:nvPr userDrawn="1"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8" name="矩形 7"/>
            <p:cNvSpPr/>
            <p:nvPr userDrawn="1">
              <p:custDataLst>
                <p:tags r:id="rId5"/>
              </p:custDataLst>
            </p:nvPr>
          </p:nvSpPr>
          <p:spPr>
            <a:xfrm>
              <a:off x="469900" y="406400"/>
              <a:ext cx="11252200" cy="60452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9"/>
            </p:custDataLst>
          </p:nvPr>
        </p:nvSpPr>
        <p:spPr>
          <a:xfrm>
            <a:off x="3541841" y="3640183"/>
            <a:ext cx="5108319" cy="810015"/>
          </a:xfrm>
        </p:spPr>
        <p:txBody>
          <a:bodyPr lIns="101600" tIns="38100" rIns="63500" bIns="38100" anchor="b" anchorCtr="0">
            <a:noAutofit/>
          </a:bodyPr>
          <a:lstStyle>
            <a:lvl1pPr algn="ctr">
              <a:lnSpc>
                <a:spcPct val="130000"/>
              </a:lnSpc>
              <a:defRPr sz="400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0"/>
            </p:custDataLst>
          </p:nvPr>
        </p:nvSpPr>
        <p:spPr>
          <a:xfrm>
            <a:off x="3541841" y="4553814"/>
            <a:ext cx="5108318" cy="1176425"/>
          </a:xfrm>
        </p:spPr>
        <p:txBody>
          <a:bodyPr lIns="101600" tIns="38100" rIns="76200" bIns="38100">
            <a:noAutofit/>
          </a:bodyPr>
          <a:lstStyle>
            <a:lvl1pPr marL="0" indent="0" algn="ctr" eaLnBrk="1" fontAlgn="auto" latinLnBrk="0" hangingPunct="1">
              <a:lnSpc>
                <a:spcPct val="130000"/>
              </a:lnSpc>
              <a:buNone/>
              <a:defRPr kumimoji="0" lang="zh-CN" altLang="en-US" sz="2400" b="0" i="0" u="none" strike="noStrike" kern="1200" cap="none" spc="20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1"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矩形 6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aseline="0">
              <a:latin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bg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292800" y="304200"/>
            <a:ext cx="11606400" cy="6249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aseline="0">
              <a:latin typeface="Arial" panose="020B0604020202020204" pitchFamily="34" charset="0"/>
            </a:endParaRPr>
          </a:p>
        </p:txBody>
      </p:sp>
      <p:grpSp>
        <p:nvGrpSpPr>
          <p:cNvPr id="9" name="组合 8"/>
          <p:cNvGrpSpPr/>
          <p:nvPr userDrawn="1">
            <p:custDataLst>
              <p:tags r:id="rId3"/>
            </p:custDataLst>
          </p:nvPr>
        </p:nvGrpSpPr>
        <p:grpSpPr>
          <a:xfrm rot="0">
            <a:off x="-408940" y="417195"/>
            <a:ext cx="2087880" cy="461645"/>
            <a:chOff x="-408991" y="267335"/>
            <a:chExt cx="2087880" cy="461645"/>
          </a:xfrm>
        </p:grpSpPr>
        <p:sp>
          <p:nvSpPr>
            <p:cNvPr id="11" name="平行四边形 10"/>
            <p:cNvSpPr/>
            <p:nvPr userDrawn="1">
              <p:custDataLst>
                <p:tags r:id="rId4"/>
              </p:custDataLst>
            </p:nvPr>
          </p:nvSpPr>
          <p:spPr>
            <a:xfrm>
              <a:off x="-153086" y="267335"/>
              <a:ext cx="1598295" cy="115570"/>
            </a:xfrm>
            <a:prstGeom prst="parallelogram">
              <a:avLst>
                <a:gd name="adj" fmla="val 18541"/>
              </a:avLst>
            </a:prstGeom>
            <a:gradFill>
              <a:gsLst>
                <a:gs pos="100000">
                  <a:schemeClr val="accent1">
                    <a:alpha val="6000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aseline="0" dirty="0">
                <a:solidFill>
                  <a:prstClr val="white"/>
                </a:solidFill>
                <a:latin typeface="Arial" panose="020B0604020202020204" pitchFamily="34" charset="0"/>
                <a:ea typeface="微软雅黑 Light" panose="020B0502040204020203" charset="-122"/>
              </a:endParaRPr>
            </a:p>
          </p:txBody>
        </p:sp>
        <p:sp>
          <p:nvSpPr>
            <p:cNvPr id="12" name="平行四边形 11"/>
            <p:cNvSpPr/>
            <p:nvPr userDrawn="1">
              <p:custDataLst>
                <p:tags r:id="rId5"/>
              </p:custDataLst>
            </p:nvPr>
          </p:nvSpPr>
          <p:spPr>
            <a:xfrm>
              <a:off x="80594" y="440055"/>
              <a:ext cx="1598295" cy="115570"/>
            </a:xfrm>
            <a:prstGeom prst="parallelogram">
              <a:avLst>
                <a:gd name="adj" fmla="val 18541"/>
              </a:avLst>
            </a:prstGeom>
            <a:gradFill>
              <a:gsLst>
                <a:gs pos="100000">
                  <a:schemeClr val="accent1">
                    <a:alpha val="6000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aseline="0" dirty="0">
                <a:solidFill>
                  <a:prstClr val="white"/>
                </a:solidFill>
                <a:latin typeface="Arial" panose="020B0604020202020204" pitchFamily="34" charset="0"/>
                <a:ea typeface="微软雅黑 Light" panose="020B0502040204020203" charset="-122"/>
              </a:endParaRPr>
            </a:p>
          </p:txBody>
        </p:sp>
        <p:sp>
          <p:nvSpPr>
            <p:cNvPr id="13" name="平行四边形 12"/>
            <p:cNvSpPr/>
            <p:nvPr userDrawn="1">
              <p:custDataLst>
                <p:tags r:id="rId6"/>
              </p:custDataLst>
            </p:nvPr>
          </p:nvSpPr>
          <p:spPr>
            <a:xfrm>
              <a:off x="-408991" y="613410"/>
              <a:ext cx="1598295" cy="115570"/>
            </a:xfrm>
            <a:prstGeom prst="parallelogram">
              <a:avLst>
                <a:gd name="adj" fmla="val 18541"/>
              </a:avLst>
            </a:prstGeom>
            <a:gradFill>
              <a:gsLst>
                <a:gs pos="100000">
                  <a:schemeClr val="accent1">
                    <a:alpha val="6000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aseline="0" dirty="0">
                <a:solidFill>
                  <a:prstClr val="white"/>
                </a:solidFill>
                <a:latin typeface="Arial" panose="020B0604020202020204" pitchFamily="34" charset="0"/>
                <a:ea typeface="微软雅黑 Light" panose="020B0502040204020203" charset="-122"/>
              </a:endParaRPr>
            </a:p>
          </p:txBody>
        </p:sp>
      </p:grpSp>
      <p:grpSp>
        <p:nvGrpSpPr>
          <p:cNvPr id="6" name="组合 5"/>
          <p:cNvGrpSpPr/>
          <p:nvPr userDrawn="1">
            <p:custDataLst>
              <p:tags r:id="rId7"/>
            </p:custDataLst>
          </p:nvPr>
        </p:nvGrpSpPr>
        <p:grpSpPr>
          <a:xfrm rot="0">
            <a:off x="10312400" y="5965190"/>
            <a:ext cx="2087880" cy="462280"/>
            <a:chOff x="10312400" y="6089015"/>
            <a:chExt cx="2087880" cy="462280"/>
          </a:xfrm>
        </p:grpSpPr>
        <p:sp>
          <p:nvSpPr>
            <p:cNvPr id="14" name="平行四边形 13"/>
            <p:cNvSpPr/>
            <p:nvPr userDrawn="1">
              <p:custDataLst>
                <p:tags r:id="rId8"/>
              </p:custDataLst>
            </p:nvPr>
          </p:nvSpPr>
          <p:spPr>
            <a:xfrm rot="10800000">
              <a:off x="10546080" y="6435725"/>
              <a:ext cx="1598295" cy="115570"/>
            </a:xfrm>
            <a:prstGeom prst="parallelogram">
              <a:avLst>
                <a:gd name="adj" fmla="val 18541"/>
              </a:avLst>
            </a:prstGeom>
            <a:gradFill>
              <a:gsLst>
                <a:gs pos="100000">
                  <a:schemeClr val="accent1">
                    <a:alpha val="6000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aseline="0" dirty="0">
                <a:solidFill>
                  <a:prstClr val="white"/>
                </a:solidFill>
                <a:latin typeface="Arial" panose="020B0604020202020204" pitchFamily="34" charset="0"/>
                <a:ea typeface="微软雅黑 Light" panose="020B0502040204020203" charset="-122"/>
              </a:endParaRPr>
            </a:p>
          </p:txBody>
        </p:sp>
        <p:sp>
          <p:nvSpPr>
            <p:cNvPr id="15" name="平行四边形 14"/>
            <p:cNvSpPr/>
            <p:nvPr userDrawn="1">
              <p:custDataLst>
                <p:tags r:id="rId9"/>
              </p:custDataLst>
            </p:nvPr>
          </p:nvSpPr>
          <p:spPr>
            <a:xfrm rot="10800000">
              <a:off x="10312400" y="6262370"/>
              <a:ext cx="1598295" cy="115570"/>
            </a:xfrm>
            <a:prstGeom prst="parallelogram">
              <a:avLst>
                <a:gd name="adj" fmla="val 18541"/>
              </a:avLst>
            </a:prstGeom>
            <a:gradFill>
              <a:gsLst>
                <a:gs pos="100000">
                  <a:schemeClr val="accent1">
                    <a:alpha val="6000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aseline="0" dirty="0">
                <a:solidFill>
                  <a:prstClr val="white"/>
                </a:solidFill>
                <a:latin typeface="Arial" panose="020B0604020202020204" pitchFamily="34" charset="0"/>
                <a:ea typeface="微软雅黑 Light" panose="020B0502040204020203" charset="-122"/>
              </a:endParaRPr>
            </a:p>
          </p:txBody>
        </p:sp>
        <p:sp>
          <p:nvSpPr>
            <p:cNvPr id="16" name="平行四边形 15"/>
            <p:cNvSpPr/>
            <p:nvPr userDrawn="1">
              <p:custDataLst>
                <p:tags r:id="rId10"/>
              </p:custDataLst>
            </p:nvPr>
          </p:nvSpPr>
          <p:spPr>
            <a:xfrm rot="10800000">
              <a:off x="10801985" y="6089015"/>
              <a:ext cx="1598295" cy="115570"/>
            </a:xfrm>
            <a:prstGeom prst="parallelogram">
              <a:avLst>
                <a:gd name="adj" fmla="val 18541"/>
              </a:avLst>
            </a:prstGeom>
            <a:gradFill>
              <a:gsLst>
                <a:gs pos="100000">
                  <a:schemeClr val="accent1">
                    <a:alpha val="6000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aseline="0" dirty="0">
                <a:solidFill>
                  <a:prstClr val="white"/>
                </a:solidFill>
                <a:latin typeface="Arial" panose="020B0604020202020204" pitchFamily="34" charset="0"/>
                <a:ea typeface="微软雅黑 Light" panose="020B0502040204020203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1"/>
            </p:custDataLst>
          </p:nvPr>
        </p:nvSpPr>
        <p:spPr>
          <a:xfrm>
            <a:off x="1281600" y="1249200"/>
            <a:ext cx="9626400" cy="723600"/>
          </a:xfrm>
        </p:spPr>
        <p:txBody>
          <a:bodyPr anchor="ctr"/>
          <a:lstStyle>
            <a:lvl1pPr>
              <a:defRPr sz="3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2"/>
            </p:custDataLst>
          </p:nvPr>
        </p:nvSpPr>
        <p:spPr>
          <a:xfrm>
            <a:off x="1281113" y="2163600"/>
            <a:ext cx="9626600" cy="3445200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3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4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5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 userDrawn="1">
            <p:custDataLst>
              <p:tags r:id="rId2"/>
            </p:custDataLst>
          </p:nvPr>
        </p:nvGrpSpPr>
        <p:grpSpPr>
          <a:xfrm>
            <a:off x="9980930" y="6277610"/>
            <a:ext cx="2087880" cy="461645"/>
            <a:chOff x="9980930" y="6277610"/>
            <a:chExt cx="2087880" cy="461645"/>
          </a:xfrm>
        </p:grpSpPr>
        <p:sp>
          <p:nvSpPr>
            <p:cNvPr id="10" name="平行四边形 9"/>
            <p:cNvSpPr/>
            <p:nvPr userDrawn="1">
              <p:custDataLst>
                <p:tags r:id="rId3"/>
              </p:custDataLst>
            </p:nvPr>
          </p:nvSpPr>
          <p:spPr>
            <a:xfrm flipH="1">
              <a:off x="10214610" y="6277610"/>
              <a:ext cx="1598295" cy="115570"/>
            </a:xfrm>
            <a:prstGeom prst="parallelogram">
              <a:avLst>
                <a:gd name="adj" fmla="val 18541"/>
              </a:avLst>
            </a:prstGeom>
            <a:gradFill>
              <a:gsLst>
                <a:gs pos="100000">
                  <a:schemeClr val="bg1">
                    <a:alpha val="29000"/>
                  </a:schemeClr>
                </a:gs>
                <a:gs pos="0">
                  <a:schemeClr val="accent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aseline="0" dirty="0">
                <a:solidFill>
                  <a:prstClr val="white"/>
                </a:solidFill>
                <a:latin typeface="Arial" panose="020B0604020202020204" pitchFamily="34" charset="0"/>
                <a:ea typeface="微软雅黑 Light" panose="020B0502040204020203" charset="-122"/>
              </a:endParaRPr>
            </a:p>
          </p:txBody>
        </p:sp>
        <p:sp>
          <p:nvSpPr>
            <p:cNvPr id="11" name="平行四边形 10"/>
            <p:cNvSpPr/>
            <p:nvPr userDrawn="1">
              <p:custDataLst>
                <p:tags r:id="rId4"/>
              </p:custDataLst>
            </p:nvPr>
          </p:nvSpPr>
          <p:spPr>
            <a:xfrm flipH="1">
              <a:off x="9980930" y="6450330"/>
              <a:ext cx="1598295" cy="115570"/>
            </a:xfrm>
            <a:prstGeom prst="parallelogram">
              <a:avLst>
                <a:gd name="adj" fmla="val 18541"/>
              </a:avLst>
            </a:prstGeom>
            <a:gradFill>
              <a:gsLst>
                <a:gs pos="100000">
                  <a:schemeClr val="bg1">
                    <a:alpha val="29000"/>
                  </a:schemeClr>
                </a:gs>
                <a:gs pos="0">
                  <a:schemeClr val="accent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aseline="0" dirty="0">
                <a:solidFill>
                  <a:prstClr val="white"/>
                </a:solidFill>
                <a:latin typeface="Arial" panose="020B0604020202020204" pitchFamily="34" charset="0"/>
                <a:ea typeface="微软雅黑 Light" panose="020B0502040204020203" charset="-122"/>
              </a:endParaRPr>
            </a:p>
          </p:txBody>
        </p:sp>
        <p:sp>
          <p:nvSpPr>
            <p:cNvPr id="12" name="平行四边形 11"/>
            <p:cNvSpPr/>
            <p:nvPr userDrawn="1">
              <p:custDataLst>
                <p:tags r:id="rId5"/>
              </p:custDataLst>
            </p:nvPr>
          </p:nvSpPr>
          <p:spPr>
            <a:xfrm flipH="1">
              <a:off x="10470515" y="6623685"/>
              <a:ext cx="1598295" cy="115570"/>
            </a:xfrm>
            <a:prstGeom prst="parallelogram">
              <a:avLst>
                <a:gd name="adj" fmla="val 18541"/>
              </a:avLst>
            </a:prstGeom>
            <a:gradFill>
              <a:gsLst>
                <a:gs pos="100000">
                  <a:schemeClr val="bg1">
                    <a:alpha val="29000"/>
                  </a:schemeClr>
                </a:gs>
                <a:gs pos="0">
                  <a:schemeClr val="accent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aseline="0" dirty="0">
                <a:solidFill>
                  <a:prstClr val="white"/>
                </a:solidFill>
                <a:latin typeface="Arial" panose="020B0604020202020204" pitchFamily="34" charset="0"/>
                <a:ea typeface="微软雅黑 Light" panose="020B0502040204020203" charset="-122"/>
              </a:endParaRPr>
            </a:p>
          </p:txBody>
        </p:sp>
      </p:grpSp>
      <p:sp>
        <p:nvSpPr>
          <p:cNvPr id="8" name="矩形 7"/>
          <p:cNvSpPr/>
          <p:nvPr userDrawn="1">
            <p:custDataLst>
              <p:tags r:id="rId6"/>
            </p:custDataLst>
          </p:nvPr>
        </p:nvSpPr>
        <p:spPr>
          <a:xfrm>
            <a:off x="0" y="0"/>
            <a:ext cx="4823460" cy="686625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baseline="0" dirty="0">
              <a:latin typeface="Arial" panose="020B0604020202020204" pitchFamily="34" charset="0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7"/>
            </p:custDataLst>
          </p:nvPr>
        </p:nvSpPr>
        <p:spPr>
          <a:xfrm>
            <a:off x="583200" y="770400"/>
            <a:ext cx="3960000" cy="882000"/>
          </a:xfrm>
        </p:spPr>
        <p:txBody>
          <a:bodyPr anchor="ctr"/>
          <a:lstStyle>
            <a:lvl1pPr>
              <a:defRPr sz="36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1"/>
            </p:custDataLst>
          </p:nvPr>
        </p:nvSpPr>
        <p:spPr>
          <a:xfrm>
            <a:off x="586800" y="1764000"/>
            <a:ext cx="3956400" cy="4093200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2"/>
            </p:custDataLst>
          </p:nvPr>
        </p:nvSpPr>
        <p:spPr>
          <a:xfrm>
            <a:off x="5101200" y="769938"/>
            <a:ext cx="6480000" cy="5087937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 userDrawn="1">
            <p:custDataLst>
              <p:tags r:id="rId2"/>
            </p:custDataLst>
          </p:nvPr>
        </p:nvGrpSpPr>
        <p:grpSpPr>
          <a:xfrm>
            <a:off x="9980930" y="6277610"/>
            <a:ext cx="2087880" cy="461645"/>
            <a:chOff x="9980930" y="6277610"/>
            <a:chExt cx="2087880" cy="461645"/>
          </a:xfrm>
        </p:grpSpPr>
        <p:sp>
          <p:nvSpPr>
            <p:cNvPr id="11" name="平行四边形 10"/>
            <p:cNvSpPr/>
            <p:nvPr userDrawn="1">
              <p:custDataLst>
                <p:tags r:id="rId3"/>
              </p:custDataLst>
            </p:nvPr>
          </p:nvSpPr>
          <p:spPr>
            <a:xfrm flipH="1">
              <a:off x="10214610" y="6277610"/>
              <a:ext cx="1598295" cy="115570"/>
            </a:xfrm>
            <a:prstGeom prst="parallelogram">
              <a:avLst>
                <a:gd name="adj" fmla="val 18541"/>
              </a:avLst>
            </a:prstGeom>
            <a:gradFill>
              <a:gsLst>
                <a:gs pos="100000">
                  <a:schemeClr val="bg1">
                    <a:alpha val="29000"/>
                  </a:schemeClr>
                </a:gs>
                <a:gs pos="0">
                  <a:schemeClr val="accent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aseline="0" dirty="0">
                <a:solidFill>
                  <a:prstClr val="white"/>
                </a:solidFill>
                <a:latin typeface="Arial" panose="020B0604020202020204" pitchFamily="34" charset="0"/>
                <a:ea typeface="微软雅黑 Light" panose="020B0502040204020203" charset="-122"/>
              </a:endParaRPr>
            </a:p>
          </p:txBody>
        </p:sp>
        <p:sp>
          <p:nvSpPr>
            <p:cNvPr id="12" name="平行四边形 11"/>
            <p:cNvSpPr/>
            <p:nvPr userDrawn="1">
              <p:custDataLst>
                <p:tags r:id="rId4"/>
              </p:custDataLst>
            </p:nvPr>
          </p:nvSpPr>
          <p:spPr>
            <a:xfrm flipH="1">
              <a:off x="9980930" y="6450330"/>
              <a:ext cx="1598295" cy="115570"/>
            </a:xfrm>
            <a:prstGeom prst="parallelogram">
              <a:avLst>
                <a:gd name="adj" fmla="val 18541"/>
              </a:avLst>
            </a:prstGeom>
            <a:gradFill>
              <a:gsLst>
                <a:gs pos="100000">
                  <a:schemeClr val="bg1">
                    <a:alpha val="29000"/>
                  </a:schemeClr>
                </a:gs>
                <a:gs pos="0">
                  <a:schemeClr val="accent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aseline="0" dirty="0">
                <a:solidFill>
                  <a:prstClr val="white"/>
                </a:solidFill>
                <a:latin typeface="Arial" panose="020B0604020202020204" pitchFamily="34" charset="0"/>
                <a:ea typeface="微软雅黑 Light" panose="020B0502040204020203" charset="-122"/>
              </a:endParaRPr>
            </a:p>
          </p:txBody>
        </p:sp>
        <p:sp>
          <p:nvSpPr>
            <p:cNvPr id="13" name="平行四边形 12"/>
            <p:cNvSpPr/>
            <p:nvPr userDrawn="1">
              <p:custDataLst>
                <p:tags r:id="rId5"/>
              </p:custDataLst>
            </p:nvPr>
          </p:nvSpPr>
          <p:spPr>
            <a:xfrm flipH="1">
              <a:off x="10470515" y="6623685"/>
              <a:ext cx="1598295" cy="115570"/>
            </a:xfrm>
            <a:prstGeom prst="parallelogram">
              <a:avLst>
                <a:gd name="adj" fmla="val 18541"/>
              </a:avLst>
            </a:prstGeom>
            <a:gradFill>
              <a:gsLst>
                <a:gs pos="100000">
                  <a:schemeClr val="bg1">
                    <a:alpha val="29000"/>
                  </a:schemeClr>
                </a:gs>
                <a:gs pos="0">
                  <a:schemeClr val="accent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aseline="0" dirty="0">
                <a:solidFill>
                  <a:prstClr val="white"/>
                </a:solidFill>
                <a:latin typeface="Arial" panose="020B0604020202020204" pitchFamily="34" charset="0"/>
                <a:ea typeface="微软雅黑 Light" panose="020B0502040204020203" charset="-122"/>
              </a:endParaRPr>
            </a:p>
          </p:txBody>
        </p:sp>
      </p:grpSp>
      <p:sp>
        <p:nvSpPr>
          <p:cNvPr id="10" name="矩形 9"/>
          <p:cNvSpPr/>
          <p:nvPr userDrawn="1">
            <p:custDataLst>
              <p:tags r:id="rId6"/>
            </p:custDataLst>
          </p:nvPr>
        </p:nvSpPr>
        <p:spPr>
          <a:xfrm>
            <a:off x="0" y="0"/>
            <a:ext cx="12192000" cy="2664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baseline="0" dirty="0">
              <a:latin typeface="Arial" panose="020B0604020202020204" pitchFamily="34" charset="0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12000" y="781200"/>
            <a:ext cx="10976400" cy="626400"/>
          </a:xfrm>
        </p:spPr>
        <p:txBody>
          <a:bodyPr anchor="ctr"/>
          <a:lstStyle>
            <a:lvl1pPr algn="ctr">
              <a:defRPr sz="36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1"/>
            </p:custDataLst>
          </p:nvPr>
        </p:nvSpPr>
        <p:spPr>
          <a:xfrm>
            <a:off x="612000" y="1659600"/>
            <a:ext cx="10975975" cy="828000"/>
          </a:xfrm>
        </p:spPr>
        <p:txBody>
          <a:bodyPr/>
          <a:lstStyle>
            <a:lvl1pPr algn="ctr"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2"/>
            </p:custDataLst>
          </p:nvPr>
        </p:nvSpPr>
        <p:spPr>
          <a:xfrm>
            <a:off x="612775" y="2808000"/>
            <a:ext cx="10965600" cy="3430800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 userDrawn="1">
            <p:custDataLst>
              <p:tags r:id="rId2"/>
            </p:custDataLst>
          </p:nvPr>
        </p:nvGrpSpPr>
        <p:grpSpPr>
          <a:xfrm>
            <a:off x="9980930" y="228600"/>
            <a:ext cx="2087880" cy="461645"/>
            <a:chOff x="9980930" y="127000"/>
            <a:chExt cx="2087880" cy="461645"/>
          </a:xfrm>
        </p:grpSpPr>
        <p:sp>
          <p:nvSpPr>
            <p:cNvPr id="10" name="平行四边形 9"/>
            <p:cNvSpPr/>
            <p:nvPr userDrawn="1">
              <p:custDataLst>
                <p:tags r:id="rId3"/>
              </p:custDataLst>
            </p:nvPr>
          </p:nvSpPr>
          <p:spPr>
            <a:xfrm flipH="1">
              <a:off x="10214610" y="127000"/>
              <a:ext cx="1598295" cy="115570"/>
            </a:xfrm>
            <a:prstGeom prst="parallelogram">
              <a:avLst>
                <a:gd name="adj" fmla="val 18541"/>
              </a:avLst>
            </a:prstGeom>
            <a:gradFill>
              <a:gsLst>
                <a:gs pos="100000">
                  <a:schemeClr val="bg1">
                    <a:alpha val="29000"/>
                  </a:schemeClr>
                </a:gs>
                <a:gs pos="0">
                  <a:schemeClr val="accent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aseline="0" dirty="0">
                <a:solidFill>
                  <a:prstClr val="white"/>
                </a:solidFill>
                <a:latin typeface="Arial" panose="020B0604020202020204" pitchFamily="34" charset="0"/>
                <a:ea typeface="微软雅黑 Light" panose="020B0502040204020203" charset="-122"/>
              </a:endParaRPr>
            </a:p>
          </p:txBody>
        </p:sp>
        <p:sp>
          <p:nvSpPr>
            <p:cNvPr id="11" name="平行四边形 10"/>
            <p:cNvSpPr/>
            <p:nvPr userDrawn="1">
              <p:custDataLst>
                <p:tags r:id="rId4"/>
              </p:custDataLst>
            </p:nvPr>
          </p:nvSpPr>
          <p:spPr>
            <a:xfrm flipH="1">
              <a:off x="9980930" y="299720"/>
              <a:ext cx="1598295" cy="115570"/>
            </a:xfrm>
            <a:prstGeom prst="parallelogram">
              <a:avLst>
                <a:gd name="adj" fmla="val 18541"/>
              </a:avLst>
            </a:prstGeom>
            <a:gradFill>
              <a:gsLst>
                <a:gs pos="100000">
                  <a:schemeClr val="bg1">
                    <a:alpha val="29000"/>
                  </a:schemeClr>
                </a:gs>
                <a:gs pos="0">
                  <a:schemeClr val="accent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aseline="0" dirty="0">
                <a:solidFill>
                  <a:prstClr val="white"/>
                </a:solidFill>
                <a:latin typeface="Arial" panose="020B0604020202020204" pitchFamily="34" charset="0"/>
                <a:ea typeface="微软雅黑 Light" panose="020B0502040204020203" charset="-122"/>
              </a:endParaRPr>
            </a:p>
          </p:txBody>
        </p:sp>
        <p:sp>
          <p:nvSpPr>
            <p:cNvPr id="12" name="平行四边形 11"/>
            <p:cNvSpPr/>
            <p:nvPr userDrawn="1">
              <p:custDataLst>
                <p:tags r:id="rId5"/>
              </p:custDataLst>
            </p:nvPr>
          </p:nvSpPr>
          <p:spPr>
            <a:xfrm flipH="1">
              <a:off x="10470515" y="473075"/>
              <a:ext cx="1598295" cy="115570"/>
            </a:xfrm>
            <a:prstGeom prst="parallelogram">
              <a:avLst>
                <a:gd name="adj" fmla="val 18541"/>
              </a:avLst>
            </a:prstGeom>
            <a:gradFill>
              <a:gsLst>
                <a:gs pos="100000">
                  <a:schemeClr val="bg1">
                    <a:alpha val="29000"/>
                  </a:schemeClr>
                </a:gs>
                <a:gs pos="0">
                  <a:schemeClr val="accent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aseline="0" dirty="0">
                <a:solidFill>
                  <a:prstClr val="white"/>
                </a:solidFill>
                <a:latin typeface="Arial" panose="020B0604020202020204" pitchFamily="34" charset="0"/>
                <a:ea typeface="微软雅黑 Light" panose="020B0502040204020203" charset="-122"/>
              </a:endParaRPr>
            </a:p>
          </p:txBody>
        </p:sp>
      </p:grpSp>
      <p:sp>
        <p:nvSpPr>
          <p:cNvPr id="8" name="矩形 7"/>
          <p:cNvSpPr/>
          <p:nvPr userDrawn="1">
            <p:custDataLst>
              <p:tags r:id="rId6"/>
            </p:custDataLst>
          </p:nvPr>
        </p:nvSpPr>
        <p:spPr>
          <a:xfrm>
            <a:off x="0" y="5029201"/>
            <a:ext cx="12192000" cy="182879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baseline="0">
              <a:latin typeface="Arial" panose="020B0604020202020204" pitchFamily="34" charset="0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04800" y="669600"/>
            <a:ext cx="10976400" cy="565200"/>
          </a:xfrm>
        </p:spPr>
        <p:txBody>
          <a:bodyPr anchor="ctr"/>
          <a:lstStyle>
            <a:lvl1pPr algn="ctr">
              <a:defRPr sz="3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1"/>
            </p:custDataLst>
          </p:nvPr>
        </p:nvSpPr>
        <p:spPr>
          <a:xfrm>
            <a:off x="604837" y="1681200"/>
            <a:ext cx="10990800" cy="32112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2"/>
            </p:custDataLst>
          </p:nvPr>
        </p:nvSpPr>
        <p:spPr>
          <a:xfrm>
            <a:off x="594000" y="5180400"/>
            <a:ext cx="11001600" cy="1011600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平行四边形 11"/>
          <p:cNvSpPr/>
          <p:nvPr userDrawn="1">
            <p:custDataLst>
              <p:tags r:id="rId2"/>
            </p:custDataLst>
          </p:nvPr>
        </p:nvSpPr>
        <p:spPr>
          <a:xfrm flipH="1">
            <a:off x="10214610" y="6277610"/>
            <a:ext cx="1598295" cy="115570"/>
          </a:xfrm>
          <a:prstGeom prst="parallelogram">
            <a:avLst>
              <a:gd name="adj" fmla="val 18541"/>
            </a:avLst>
          </a:prstGeom>
          <a:gradFill>
            <a:gsLst>
              <a:gs pos="100000">
                <a:schemeClr val="bg1">
                  <a:alpha val="29000"/>
                </a:schemeClr>
              </a:gs>
              <a:gs pos="0">
                <a:schemeClr val="accent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aseline="0" dirty="0">
              <a:solidFill>
                <a:prstClr val="white"/>
              </a:solidFill>
              <a:latin typeface="Arial" panose="020B0604020202020204" pitchFamily="34" charset="0"/>
              <a:ea typeface="微软雅黑 Light" panose="020B0502040204020203" charset="-122"/>
            </a:endParaRPr>
          </a:p>
        </p:txBody>
      </p:sp>
      <p:sp>
        <p:nvSpPr>
          <p:cNvPr id="14" name="平行四边形 13"/>
          <p:cNvSpPr/>
          <p:nvPr userDrawn="1">
            <p:custDataLst>
              <p:tags r:id="rId3"/>
            </p:custDataLst>
          </p:nvPr>
        </p:nvSpPr>
        <p:spPr>
          <a:xfrm flipH="1">
            <a:off x="9980930" y="6450330"/>
            <a:ext cx="1598295" cy="115570"/>
          </a:xfrm>
          <a:prstGeom prst="parallelogram">
            <a:avLst>
              <a:gd name="adj" fmla="val 18541"/>
            </a:avLst>
          </a:prstGeom>
          <a:gradFill>
            <a:gsLst>
              <a:gs pos="100000">
                <a:schemeClr val="bg1">
                  <a:alpha val="29000"/>
                </a:schemeClr>
              </a:gs>
              <a:gs pos="0">
                <a:schemeClr val="accent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aseline="0" dirty="0">
              <a:solidFill>
                <a:prstClr val="white"/>
              </a:solidFill>
              <a:latin typeface="Arial" panose="020B0604020202020204" pitchFamily="34" charset="0"/>
              <a:ea typeface="微软雅黑 Light" panose="020B0502040204020203" charset="-122"/>
            </a:endParaRPr>
          </a:p>
        </p:txBody>
      </p:sp>
      <p:sp>
        <p:nvSpPr>
          <p:cNvPr id="15" name="平行四边形 14"/>
          <p:cNvSpPr/>
          <p:nvPr userDrawn="1">
            <p:custDataLst>
              <p:tags r:id="rId4"/>
            </p:custDataLst>
          </p:nvPr>
        </p:nvSpPr>
        <p:spPr>
          <a:xfrm flipH="1">
            <a:off x="10470515" y="6623685"/>
            <a:ext cx="1598295" cy="115570"/>
          </a:xfrm>
          <a:prstGeom prst="parallelogram">
            <a:avLst>
              <a:gd name="adj" fmla="val 18541"/>
            </a:avLst>
          </a:prstGeom>
          <a:gradFill>
            <a:gsLst>
              <a:gs pos="100000">
                <a:schemeClr val="bg1">
                  <a:alpha val="29000"/>
                </a:schemeClr>
              </a:gs>
              <a:gs pos="0">
                <a:schemeClr val="accent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aseline="0" dirty="0">
              <a:solidFill>
                <a:prstClr val="white"/>
              </a:solidFill>
              <a:latin typeface="Arial" panose="020B0604020202020204" pitchFamily="34" charset="0"/>
              <a:ea typeface="微软雅黑 Light" panose="020B0502040204020203" charset="-122"/>
            </a:endParaRPr>
          </a:p>
        </p:txBody>
      </p:sp>
      <p:sp>
        <p:nvSpPr>
          <p:cNvPr id="10" name="矩形 9"/>
          <p:cNvSpPr/>
          <p:nvPr userDrawn="1">
            <p:custDataLst>
              <p:tags r:id="rId5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baseline="0">
              <a:latin typeface="Arial" panose="020B0604020202020204" pitchFamily="34" charset="0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579600" y="237600"/>
            <a:ext cx="11037600" cy="441964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0"/>
            </p:custDataLst>
          </p:nvPr>
        </p:nvSpPr>
        <p:spPr>
          <a:xfrm>
            <a:off x="579600" y="1663200"/>
            <a:ext cx="5342400" cy="28944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1"/>
            </p:custDataLst>
          </p:nvPr>
        </p:nvSpPr>
        <p:spPr>
          <a:xfrm>
            <a:off x="6242400" y="1663200"/>
            <a:ext cx="5367600" cy="28944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2"/>
            </p:custDataLst>
          </p:nvPr>
        </p:nvSpPr>
        <p:spPr>
          <a:xfrm>
            <a:off x="572400" y="4816800"/>
            <a:ext cx="5342400" cy="7812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3"/>
            </p:custDataLst>
          </p:nvPr>
        </p:nvSpPr>
        <p:spPr>
          <a:xfrm>
            <a:off x="6253200" y="4813200"/>
            <a:ext cx="5367600" cy="7812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矩形 18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aseline="0">
              <a:latin typeface="Arial" panose="020B0604020202020204" pitchFamily="34" charset="0"/>
            </a:endParaRPr>
          </a:p>
        </p:txBody>
      </p:sp>
      <p:grpSp>
        <p:nvGrpSpPr>
          <p:cNvPr id="20" name="组合 19"/>
          <p:cNvGrpSpPr/>
          <p:nvPr userDrawn="1"/>
        </p:nvGrpSpPr>
        <p:grpSpPr>
          <a:xfrm rot="0">
            <a:off x="-1208405" y="209550"/>
            <a:ext cx="2087880" cy="461645"/>
            <a:chOff x="9980930" y="6277610"/>
            <a:chExt cx="2087880" cy="461645"/>
          </a:xfrm>
        </p:grpSpPr>
        <p:sp>
          <p:nvSpPr>
            <p:cNvPr id="21" name="平行四边形 20"/>
            <p:cNvSpPr/>
            <p:nvPr userDrawn="1">
              <p:custDataLst>
                <p:tags r:id="rId5"/>
              </p:custDataLst>
            </p:nvPr>
          </p:nvSpPr>
          <p:spPr>
            <a:xfrm flipH="1">
              <a:off x="10214610" y="6277610"/>
              <a:ext cx="1598295" cy="115570"/>
            </a:xfrm>
            <a:prstGeom prst="parallelogram">
              <a:avLst>
                <a:gd name="adj" fmla="val 18541"/>
              </a:avLst>
            </a:prstGeom>
            <a:gradFill>
              <a:gsLst>
                <a:gs pos="100000">
                  <a:schemeClr val="bg1">
                    <a:alpha val="29000"/>
                  </a:schemeClr>
                </a:gs>
                <a:gs pos="0">
                  <a:schemeClr val="accent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aseline="0" dirty="0">
                <a:solidFill>
                  <a:prstClr val="white"/>
                </a:solidFill>
                <a:latin typeface="Arial" panose="020B0604020202020204" pitchFamily="34" charset="0"/>
                <a:ea typeface="微软雅黑 Light" panose="020B0502040204020203" charset="-122"/>
              </a:endParaRPr>
            </a:p>
          </p:txBody>
        </p:sp>
        <p:sp>
          <p:nvSpPr>
            <p:cNvPr id="22" name="平行四边形 21"/>
            <p:cNvSpPr/>
            <p:nvPr userDrawn="1">
              <p:custDataLst>
                <p:tags r:id="rId6"/>
              </p:custDataLst>
            </p:nvPr>
          </p:nvSpPr>
          <p:spPr>
            <a:xfrm flipH="1">
              <a:off x="9980930" y="6450330"/>
              <a:ext cx="1598295" cy="115570"/>
            </a:xfrm>
            <a:prstGeom prst="parallelogram">
              <a:avLst>
                <a:gd name="adj" fmla="val 18541"/>
              </a:avLst>
            </a:prstGeom>
            <a:gradFill>
              <a:gsLst>
                <a:gs pos="100000">
                  <a:schemeClr val="bg1">
                    <a:alpha val="29000"/>
                  </a:schemeClr>
                </a:gs>
                <a:gs pos="0">
                  <a:schemeClr val="accent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aseline="0" dirty="0">
                <a:solidFill>
                  <a:prstClr val="white"/>
                </a:solidFill>
                <a:latin typeface="Arial" panose="020B0604020202020204" pitchFamily="34" charset="0"/>
                <a:ea typeface="微软雅黑 Light" panose="020B0502040204020203" charset="-122"/>
              </a:endParaRPr>
            </a:p>
          </p:txBody>
        </p:sp>
        <p:sp>
          <p:nvSpPr>
            <p:cNvPr id="23" name="平行四边形 22"/>
            <p:cNvSpPr/>
            <p:nvPr userDrawn="1">
              <p:custDataLst>
                <p:tags r:id="rId7"/>
              </p:custDataLst>
            </p:nvPr>
          </p:nvSpPr>
          <p:spPr>
            <a:xfrm flipH="1">
              <a:off x="10470515" y="6623685"/>
              <a:ext cx="1598295" cy="115570"/>
            </a:xfrm>
            <a:prstGeom prst="parallelogram">
              <a:avLst>
                <a:gd name="adj" fmla="val 18541"/>
              </a:avLst>
            </a:prstGeom>
            <a:gradFill>
              <a:gsLst>
                <a:gs pos="100000">
                  <a:schemeClr val="bg1">
                    <a:alpha val="29000"/>
                  </a:schemeClr>
                </a:gs>
                <a:gs pos="0">
                  <a:schemeClr val="accent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aseline="0" dirty="0">
                <a:solidFill>
                  <a:prstClr val="white"/>
                </a:solidFill>
                <a:latin typeface="Arial" panose="020B0604020202020204" pitchFamily="34" charset="0"/>
                <a:ea typeface="微软雅黑 Light" panose="020B0502040204020203" charset="-122"/>
              </a:endParaRPr>
            </a:p>
          </p:txBody>
        </p:sp>
      </p:grpSp>
      <p:grpSp>
        <p:nvGrpSpPr>
          <p:cNvPr id="24" name="组合 23"/>
          <p:cNvGrpSpPr/>
          <p:nvPr userDrawn="1"/>
        </p:nvGrpSpPr>
        <p:grpSpPr>
          <a:xfrm rot="0">
            <a:off x="9980930" y="6176010"/>
            <a:ext cx="2087880" cy="461645"/>
            <a:chOff x="9980930" y="6176186"/>
            <a:chExt cx="2087880" cy="461645"/>
          </a:xfrm>
        </p:grpSpPr>
        <p:sp>
          <p:nvSpPr>
            <p:cNvPr id="25" name="平行四边形 24"/>
            <p:cNvSpPr/>
            <p:nvPr userDrawn="1">
              <p:custDataLst>
                <p:tags r:id="rId8"/>
              </p:custDataLst>
            </p:nvPr>
          </p:nvSpPr>
          <p:spPr>
            <a:xfrm flipH="1">
              <a:off x="10214610" y="6176186"/>
              <a:ext cx="1598295" cy="115570"/>
            </a:xfrm>
            <a:prstGeom prst="parallelogram">
              <a:avLst>
                <a:gd name="adj" fmla="val 18541"/>
              </a:avLst>
            </a:prstGeom>
            <a:gradFill>
              <a:gsLst>
                <a:gs pos="100000">
                  <a:schemeClr val="bg1">
                    <a:alpha val="29000"/>
                  </a:schemeClr>
                </a:gs>
                <a:gs pos="0">
                  <a:schemeClr val="accent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aseline="0" dirty="0">
                <a:solidFill>
                  <a:prstClr val="white"/>
                </a:solidFill>
                <a:latin typeface="Arial" panose="020B0604020202020204" pitchFamily="34" charset="0"/>
                <a:ea typeface="微软雅黑 Light" panose="020B0502040204020203" charset="-122"/>
              </a:endParaRPr>
            </a:p>
          </p:txBody>
        </p:sp>
        <p:sp>
          <p:nvSpPr>
            <p:cNvPr id="26" name="平行四边形 25"/>
            <p:cNvSpPr/>
            <p:nvPr userDrawn="1">
              <p:custDataLst>
                <p:tags r:id="rId9"/>
              </p:custDataLst>
            </p:nvPr>
          </p:nvSpPr>
          <p:spPr>
            <a:xfrm flipH="1">
              <a:off x="9980930" y="6348906"/>
              <a:ext cx="1598295" cy="115570"/>
            </a:xfrm>
            <a:prstGeom prst="parallelogram">
              <a:avLst>
                <a:gd name="adj" fmla="val 18541"/>
              </a:avLst>
            </a:prstGeom>
            <a:gradFill>
              <a:gsLst>
                <a:gs pos="100000">
                  <a:schemeClr val="bg1">
                    <a:alpha val="29000"/>
                  </a:schemeClr>
                </a:gs>
                <a:gs pos="0">
                  <a:schemeClr val="accent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aseline="0" dirty="0">
                <a:solidFill>
                  <a:prstClr val="white"/>
                </a:solidFill>
                <a:latin typeface="Arial" panose="020B0604020202020204" pitchFamily="34" charset="0"/>
                <a:ea typeface="微软雅黑 Light" panose="020B0502040204020203" charset="-122"/>
              </a:endParaRPr>
            </a:p>
          </p:txBody>
        </p:sp>
        <p:sp>
          <p:nvSpPr>
            <p:cNvPr id="27" name="平行四边形 26"/>
            <p:cNvSpPr/>
            <p:nvPr userDrawn="1">
              <p:custDataLst>
                <p:tags r:id="rId10"/>
              </p:custDataLst>
            </p:nvPr>
          </p:nvSpPr>
          <p:spPr>
            <a:xfrm flipH="1">
              <a:off x="10470515" y="6522261"/>
              <a:ext cx="1598295" cy="115570"/>
            </a:xfrm>
            <a:prstGeom prst="parallelogram">
              <a:avLst>
                <a:gd name="adj" fmla="val 18541"/>
              </a:avLst>
            </a:prstGeom>
            <a:gradFill>
              <a:gsLst>
                <a:gs pos="100000">
                  <a:schemeClr val="bg1">
                    <a:alpha val="29000"/>
                  </a:schemeClr>
                </a:gs>
                <a:gs pos="0">
                  <a:schemeClr val="accent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aseline="0" dirty="0">
                <a:solidFill>
                  <a:prstClr val="white"/>
                </a:solidFill>
                <a:latin typeface="Arial" panose="020B0604020202020204" pitchFamily="34" charset="0"/>
                <a:ea typeface="微软雅黑 Light" panose="020B0502040204020203" charset="-122"/>
              </a:endParaRPr>
            </a:p>
          </p:txBody>
        </p:sp>
      </p:grpSp>
      <p:sp>
        <p:nvSpPr>
          <p:cNvPr id="10" name="矩形 9"/>
          <p:cNvSpPr/>
          <p:nvPr userDrawn="1">
            <p:custDataLst>
              <p:tags r:id="rId11"/>
            </p:custDataLst>
          </p:nvPr>
        </p:nvSpPr>
        <p:spPr>
          <a:xfrm>
            <a:off x="0" y="959224"/>
            <a:ext cx="12192000" cy="4939553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baseline="0">
              <a:latin typeface="Arial" panose="020B0604020202020204" pitchFamily="34" charset="0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2"/>
            </p:custDataLst>
          </p:nvPr>
        </p:nvSpPr>
        <p:spPr>
          <a:xfrm>
            <a:off x="1522800" y="1339200"/>
            <a:ext cx="9144000" cy="2386800"/>
          </a:xfrm>
        </p:spPr>
        <p:txBody>
          <a:bodyPr anchor="b"/>
          <a:lstStyle>
            <a:lvl1pPr algn="ctr">
              <a:defRPr sz="60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3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4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5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6"/>
            </p:custDataLst>
          </p:nvPr>
        </p:nvSpPr>
        <p:spPr>
          <a:xfrm>
            <a:off x="1522413" y="3862800"/>
            <a:ext cx="9144000" cy="1656000"/>
          </a:xfrm>
        </p:spPr>
        <p:txBody>
          <a:bodyPr/>
          <a:lstStyle>
            <a:lvl1pPr algn="ctr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 userDrawn="1">
            <p:custDataLst>
              <p:tags r:id="rId2"/>
            </p:custData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9" name="图片 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 flipH="1"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10" name="矩形 9"/>
            <p:cNvSpPr/>
            <p:nvPr>
              <p:custDataLst>
                <p:tags r:id="rId5"/>
              </p:custData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tx2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aseline="0">
                <a:latin typeface="Arial" panose="020B0604020202020204" pitchFamily="34" charset="0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 userDrawn="1">
            <p:ph type="title"/>
            <p:custDataLst>
              <p:tags r:id="rId6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 userDrawn="1">
            <p:ph sz="half" idx="1"/>
            <p:custDataLst>
              <p:tags r:id="rId7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 userDrawn="1">
            <p:ph sz="half" idx="2"/>
            <p:custDataLst>
              <p:tags r:id="rId8"/>
            </p:custDataLst>
          </p:nvPr>
        </p:nvSpPr>
        <p:spPr>
          <a:xfrm>
            <a:off x="6238877" y="952508"/>
            <a:ext cx="5283242" cy="5388907"/>
          </a:xfrm>
        </p:spPr>
        <p:txBody>
          <a:bodyPr>
            <a:noAutofit/>
          </a:bodyPr>
          <a:lstStyle>
            <a:lvl1pPr>
              <a:defRPr sz="16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sz="16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sz="16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sz="16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sz="16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 userDrawn="1">
            <p:ph type="dt" sz="half" idx="10"/>
            <p:custDataLst>
              <p:tags r:id="rId9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 userDrawn="1"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 userDrawn="1">
            <p:ph type="sldNum" sz="quarter" idx="12"/>
            <p:custDataLst>
              <p:tags r:id="rId11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 userDrawn="1">
            <p:custDataLst>
              <p:tags r:id="rId2"/>
            </p:custData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1" name="图片 10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 flipH="1"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12" name="矩形 11"/>
            <p:cNvSpPr/>
            <p:nvPr>
              <p:custDataLst>
                <p:tags r:id="rId5"/>
              </p:custData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tx2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aseline="0">
                <a:latin typeface="Arial" panose="020B0604020202020204" pitchFamily="34" charset="0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 userDrawn="1">
            <p:ph type="title"/>
            <p:custDataLst>
              <p:tags r:id="rId6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 userDrawn="1">
            <p:ph type="body" idx="1" hasCustomPrompt="1"/>
            <p:custDataLst>
              <p:tags r:id="rId7"/>
            </p:custDataLst>
          </p:nvPr>
        </p:nvSpPr>
        <p:spPr>
          <a:xfrm>
            <a:off x="669930" y="952508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 userDrawn="1">
            <p:ph sz="half" idx="2"/>
            <p:custDataLst>
              <p:tags r:id="rId8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 userDrawn="1">
            <p:ph type="body" sz="quarter" idx="3" hasCustomPrompt="1"/>
            <p:custDataLst>
              <p:tags r:id="rId9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 userDrawn="1">
            <p:ph sz="quarter" idx="4"/>
            <p:custDataLst>
              <p:tags r:id="rId10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 userDrawn="1">
            <p:ph type="dt" sz="half" idx="10"/>
            <p:custDataLst>
              <p:tags r:id="rId11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 userDrawn="1">
            <p:ph type="ftr" sz="quarter" idx="11"/>
            <p:custDataLst>
              <p:tags r:id="rId12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 userDrawn="1">
            <p:ph type="sldNum" sz="quarter" idx="12"/>
            <p:custDataLst>
              <p:tags r:id="rId13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 userDrawn="1">
            <p:custDataLst>
              <p:tags r:id="rId2"/>
            </p:custData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8" name="图片 7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 flipH="1"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9" name="矩形 8"/>
            <p:cNvSpPr/>
            <p:nvPr>
              <p:custDataLst>
                <p:tags r:id="rId5"/>
              </p:custData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tx2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aseline="0">
                <a:latin typeface="Arial" panose="020B0604020202020204" pitchFamily="34" charset="0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 userDrawn="1">
            <p:ph type="title"/>
            <p:custDataLst>
              <p:tags r:id="rId6"/>
            </p:custDataLst>
          </p:nvPr>
        </p:nvSpPr>
        <p:spPr/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9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 userDrawn="1"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 userDrawn="1"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 userDrawn="1"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 userDrawn="1">
            <p:custDataLst>
              <p:tags r:id="rId2"/>
            </p:custData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9" name="图片 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 flipH="1"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10" name="矩形 9"/>
            <p:cNvSpPr/>
            <p:nvPr>
              <p:custDataLst>
                <p:tags r:id="rId5"/>
              </p:custData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tx2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aseline="0">
                <a:latin typeface="Arial" panose="020B0604020202020204" pitchFamily="34" charset="0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 userDrawn="1">
            <p:ph type="title"/>
            <p:custDataLst>
              <p:tags r:id="rId6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 userDrawn="1">
            <p:ph type="pic" idx="1"/>
            <p:custDataLst>
              <p:tags r:id="rId7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 userDrawn="1">
            <p:ph type="body" sz="half" idx="2"/>
            <p:custDataLst>
              <p:tags r:id="rId8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 userDrawn="1">
            <p:ph type="dt" sz="half" idx="10"/>
            <p:custDataLst>
              <p:tags r:id="rId9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 userDrawn="1"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 userDrawn="1">
            <p:ph type="sldNum" sz="quarter" idx="12"/>
            <p:custDataLst>
              <p:tags r:id="rId11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>
            <p:custDataLst>
              <p:tags r:id="rId2"/>
            </p:custData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8" name="图片 7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 flipH="1"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9" name="矩形 8"/>
            <p:cNvSpPr/>
            <p:nvPr>
              <p:custDataLst>
                <p:tags r:id="rId5"/>
              </p:custData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tx2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aseline="0">
                <a:latin typeface="Arial" panose="020B0604020202020204" pitchFamily="34" charset="0"/>
              </a:endParaRPr>
            </a:p>
          </p:txBody>
        </p:sp>
      </p:grpSp>
      <p:sp>
        <p:nvSpPr>
          <p:cNvPr id="2" name="竖排标题 1"/>
          <p:cNvSpPr>
            <a:spLocks noGrp="1"/>
          </p:cNvSpPr>
          <p:nvPr userDrawn="1">
            <p:ph type="title" orient="vert"/>
            <p:custDataLst>
              <p:tags r:id="rId6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 userDrawn="1">
            <p:ph type="body" orient="vert" idx="1"/>
            <p:custDataLst>
              <p:tags r:id="rId7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indent="0" eaLnBrk="1" fontAlgn="auto" latinLnBrk="0" hangingPunct="1"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indent="0" eaLnBrk="1" fontAlgn="auto" latinLnBrk="0" hangingPunct="1"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indent="0" eaLnBrk="1" fontAlgn="auto" latinLnBrk="0" hangingPunct="1"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indent="0" eaLnBrk="1" fontAlgn="auto" latinLnBrk="0" hangingPunct="1"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 userDrawn="1"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 userDrawn="1"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 userDrawn="1"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5" Type="http://schemas.openxmlformats.org/officeDocument/2006/relationships/theme" Target="../theme/theme1.xml"/><Relationship Id="rId24" Type="http://schemas.openxmlformats.org/officeDocument/2006/relationships/tags" Target="../tags/tag169.xml"/><Relationship Id="rId23" Type="http://schemas.openxmlformats.org/officeDocument/2006/relationships/tags" Target="../tags/tag168.xml"/><Relationship Id="rId22" Type="http://schemas.openxmlformats.org/officeDocument/2006/relationships/tags" Target="../tags/tag167.xml"/><Relationship Id="rId21" Type="http://schemas.openxmlformats.org/officeDocument/2006/relationships/tags" Target="../tags/tag166.xml"/><Relationship Id="rId20" Type="http://schemas.openxmlformats.org/officeDocument/2006/relationships/tags" Target="../tags/tag165.xml"/><Relationship Id="rId2" Type="http://schemas.openxmlformats.org/officeDocument/2006/relationships/slideLayout" Target="../slideLayouts/slideLayout2.xml"/><Relationship Id="rId19" Type="http://schemas.openxmlformats.org/officeDocument/2006/relationships/tags" Target="../tags/tag164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7.xml"/><Relationship Id="rId8" Type="http://schemas.openxmlformats.org/officeDocument/2006/relationships/slideLayout" Target="../slideLayouts/slideLayout26.xml"/><Relationship Id="rId7" Type="http://schemas.openxmlformats.org/officeDocument/2006/relationships/slideLayout" Target="../slideLayouts/slideLayout25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Relationship Id="rId3" Type="http://schemas.openxmlformats.org/officeDocument/2006/relationships/slideLayout" Target="../slideLayouts/slideLayout21.xml"/><Relationship Id="rId25" Type="http://schemas.openxmlformats.org/officeDocument/2006/relationships/theme" Target="../theme/theme2.xml"/><Relationship Id="rId24" Type="http://schemas.openxmlformats.org/officeDocument/2006/relationships/tags" Target="../tags/tag338.xml"/><Relationship Id="rId23" Type="http://schemas.openxmlformats.org/officeDocument/2006/relationships/tags" Target="../tags/tag337.xml"/><Relationship Id="rId22" Type="http://schemas.openxmlformats.org/officeDocument/2006/relationships/tags" Target="../tags/tag336.xml"/><Relationship Id="rId21" Type="http://schemas.openxmlformats.org/officeDocument/2006/relationships/tags" Target="../tags/tag335.xml"/><Relationship Id="rId20" Type="http://schemas.openxmlformats.org/officeDocument/2006/relationships/tags" Target="../tags/tag334.xml"/><Relationship Id="rId2" Type="http://schemas.openxmlformats.org/officeDocument/2006/relationships/slideLayout" Target="../slideLayouts/slideLayout20.xml"/><Relationship Id="rId19" Type="http://schemas.openxmlformats.org/officeDocument/2006/relationships/tags" Target="../tags/tag333.xml"/><Relationship Id="rId18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669882" y="952508"/>
            <a:ext cx="10852237" cy="5388907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669882" y="952508"/>
            <a:ext cx="10852237" cy="5388907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341.xml"/><Relationship Id="rId3" Type="http://schemas.openxmlformats.org/officeDocument/2006/relationships/tags" Target="../tags/tag340.xml"/><Relationship Id="rId2" Type="http://schemas.openxmlformats.org/officeDocument/2006/relationships/tags" Target="../tags/tag339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7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8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381.xml"/><Relationship Id="rId1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tags" Target="../tags/tag38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tags" Target="../tags/tag38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7" Type="http://schemas.openxmlformats.org/officeDocument/2006/relationships/slideLayout" Target="../slideLayouts/slideLayout3.xml"/><Relationship Id="rId6" Type="http://schemas.openxmlformats.org/officeDocument/2006/relationships/tags" Target="../tags/tag384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6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385.xml"/><Relationship Id="rId4" Type="http://schemas.openxmlformats.org/officeDocument/2006/relationships/image" Target="../media/image29.png"/><Relationship Id="rId3" Type="http://schemas.openxmlformats.org/officeDocument/2006/relationships/image" Target="../media/image28.png"/><Relationship Id="rId2" Type="http://schemas.openxmlformats.org/officeDocument/2006/relationships/image" Target="../media/image22.png"/><Relationship Id="rId1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tags" Target="../tags/tag394.xml"/><Relationship Id="rId8" Type="http://schemas.openxmlformats.org/officeDocument/2006/relationships/tags" Target="../tags/tag393.xml"/><Relationship Id="rId7" Type="http://schemas.openxmlformats.org/officeDocument/2006/relationships/tags" Target="../tags/tag392.xml"/><Relationship Id="rId6" Type="http://schemas.openxmlformats.org/officeDocument/2006/relationships/tags" Target="../tags/tag391.xml"/><Relationship Id="rId5" Type="http://schemas.openxmlformats.org/officeDocument/2006/relationships/tags" Target="../tags/tag390.xml"/><Relationship Id="rId4" Type="http://schemas.openxmlformats.org/officeDocument/2006/relationships/tags" Target="../tags/tag389.xml"/><Relationship Id="rId3" Type="http://schemas.openxmlformats.org/officeDocument/2006/relationships/tags" Target="../tags/tag388.xml"/><Relationship Id="rId20" Type="http://schemas.openxmlformats.org/officeDocument/2006/relationships/slideLayout" Target="../slideLayouts/slideLayout7.xml"/><Relationship Id="rId2" Type="http://schemas.openxmlformats.org/officeDocument/2006/relationships/tags" Target="../tags/tag387.xml"/><Relationship Id="rId19" Type="http://schemas.openxmlformats.org/officeDocument/2006/relationships/tags" Target="../tags/tag395.xml"/><Relationship Id="rId18" Type="http://schemas.openxmlformats.org/officeDocument/2006/relationships/image" Target="../media/image37.png"/><Relationship Id="rId17" Type="http://schemas.openxmlformats.org/officeDocument/2006/relationships/image" Target="../media/image36.jpeg"/><Relationship Id="rId16" Type="http://schemas.openxmlformats.org/officeDocument/2006/relationships/image" Target="../media/image35.jpeg"/><Relationship Id="rId15" Type="http://schemas.openxmlformats.org/officeDocument/2006/relationships/image" Target="../media/image34.jpeg"/><Relationship Id="rId14" Type="http://schemas.openxmlformats.org/officeDocument/2006/relationships/image" Target="../media/image33.jpeg"/><Relationship Id="rId13" Type="http://schemas.openxmlformats.org/officeDocument/2006/relationships/image" Target="../media/image32.jpeg"/><Relationship Id="rId12" Type="http://schemas.openxmlformats.org/officeDocument/2006/relationships/image" Target="../media/image31.jpeg"/><Relationship Id="rId11" Type="http://schemas.openxmlformats.org/officeDocument/2006/relationships/image" Target="../media/image22.png"/><Relationship Id="rId10" Type="http://schemas.openxmlformats.org/officeDocument/2006/relationships/image" Target="../media/image30.jpeg"/><Relationship Id="rId1" Type="http://schemas.openxmlformats.org/officeDocument/2006/relationships/tags" Target="../tags/tag386.xml"/></Relationships>
</file>

<file path=ppt/slides/_rels/slide1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396.xml"/><Relationship Id="rId4" Type="http://schemas.openxmlformats.org/officeDocument/2006/relationships/image" Target="../media/image41.png"/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397.xml"/><Relationship Id="rId2" Type="http://schemas.openxmlformats.org/officeDocument/2006/relationships/image" Target="../media/image43.png"/><Relationship Id="rId1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3.png"/><Relationship Id="rId8" Type="http://schemas.openxmlformats.org/officeDocument/2006/relationships/tags" Target="../tags/tag348.xml"/><Relationship Id="rId7" Type="http://schemas.openxmlformats.org/officeDocument/2006/relationships/tags" Target="../tags/tag347.xml"/><Relationship Id="rId6" Type="http://schemas.openxmlformats.org/officeDocument/2006/relationships/tags" Target="../tags/tag346.xml"/><Relationship Id="rId5" Type="http://schemas.openxmlformats.org/officeDocument/2006/relationships/tags" Target="../tags/tag345.xml"/><Relationship Id="rId4" Type="http://schemas.openxmlformats.org/officeDocument/2006/relationships/tags" Target="../tags/tag344.xml"/><Relationship Id="rId3" Type="http://schemas.openxmlformats.org/officeDocument/2006/relationships/tags" Target="../tags/tag343.xml"/><Relationship Id="rId2" Type="http://schemas.openxmlformats.org/officeDocument/2006/relationships/image" Target="../media/image1.png"/><Relationship Id="rId12" Type="http://schemas.openxmlformats.org/officeDocument/2006/relationships/notesSlide" Target="../notesSlides/notesSlide2.xml"/><Relationship Id="rId11" Type="http://schemas.openxmlformats.org/officeDocument/2006/relationships/slideLayout" Target="../slideLayouts/slideLayout25.xml"/><Relationship Id="rId10" Type="http://schemas.openxmlformats.org/officeDocument/2006/relationships/tags" Target="../tags/tag349.xml"/><Relationship Id="rId1" Type="http://schemas.openxmlformats.org/officeDocument/2006/relationships/tags" Target="../tags/tag342.xml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398.xml"/><Relationship Id="rId2" Type="http://schemas.openxmlformats.org/officeDocument/2006/relationships/image" Target="../media/image45.png"/><Relationship Id="rId1" Type="http://schemas.openxmlformats.org/officeDocument/2006/relationships/image" Target="../media/image44.jpeg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11.xml"/><Relationship Id="rId3" Type="http://schemas.openxmlformats.org/officeDocument/2006/relationships/tags" Target="../tags/tag400.xml"/><Relationship Id="rId2" Type="http://schemas.openxmlformats.org/officeDocument/2006/relationships/image" Target="../media/image46.jpeg"/><Relationship Id="rId1" Type="http://schemas.openxmlformats.org/officeDocument/2006/relationships/tags" Target="../tags/tag399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358.xml"/><Relationship Id="rId8" Type="http://schemas.openxmlformats.org/officeDocument/2006/relationships/tags" Target="../tags/tag357.xml"/><Relationship Id="rId7" Type="http://schemas.openxmlformats.org/officeDocument/2006/relationships/tags" Target="../tags/tag356.xml"/><Relationship Id="rId6" Type="http://schemas.openxmlformats.org/officeDocument/2006/relationships/tags" Target="../tags/tag355.xml"/><Relationship Id="rId5" Type="http://schemas.openxmlformats.org/officeDocument/2006/relationships/tags" Target="../tags/tag354.xml"/><Relationship Id="rId4" Type="http://schemas.openxmlformats.org/officeDocument/2006/relationships/tags" Target="../tags/tag353.xml"/><Relationship Id="rId3" Type="http://schemas.openxmlformats.org/officeDocument/2006/relationships/tags" Target="../tags/tag352.xml"/><Relationship Id="rId2" Type="http://schemas.openxmlformats.org/officeDocument/2006/relationships/tags" Target="../tags/tag351.xml"/><Relationship Id="rId15" Type="http://schemas.openxmlformats.org/officeDocument/2006/relationships/slideLayout" Target="../slideLayouts/slideLayout7.xml"/><Relationship Id="rId14" Type="http://schemas.openxmlformats.org/officeDocument/2006/relationships/tags" Target="../tags/tag360.xml"/><Relationship Id="rId13" Type="http://schemas.openxmlformats.org/officeDocument/2006/relationships/image" Target="../media/image6.png"/><Relationship Id="rId12" Type="http://schemas.openxmlformats.org/officeDocument/2006/relationships/image" Target="../media/image5.png"/><Relationship Id="rId11" Type="http://schemas.openxmlformats.org/officeDocument/2006/relationships/image" Target="../media/image4.png"/><Relationship Id="rId10" Type="http://schemas.openxmlformats.org/officeDocument/2006/relationships/tags" Target="../tags/tag359.xml"/><Relationship Id="rId1" Type="http://schemas.openxmlformats.org/officeDocument/2006/relationships/tags" Target="../tags/tag350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368.xml"/><Relationship Id="rId8" Type="http://schemas.openxmlformats.org/officeDocument/2006/relationships/image" Target="../media/image7.jpeg"/><Relationship Id="rId7" Type="http://schemas.openxmlformats.org/officeDocument/2006/relationships/tags" Target="../tags/tag367.xml"/><Relationship Id="rId6" Type="http://schemas.openxmlformats.org/officeDocument/2006/relationships/tags" Target="../tags/tag366.xml"/><Relationship Id="rId5" Type="http://schemas.openxmlformats.org/officeDocument/2006/relationships/tags" Target="../tags/tag365.xml"/><Relationship Id="rId4" Type="http://schemas.openxmlformats.org/officeDocument/2006/relationships/tags" Target="../tags/tag364.xml"/><Relationship Id="rId3" Type="http://schemas.openxmlformats.org/officeDocument/2006/relationships/tags" Target="../tags/tag363.xml"/><Relationship Id="rId2" Type="http://schemas.openxmlformats.org/officeDocument/2006/relationships/tags" Target="../tags/tag362.xml"/><Relationship Id="rId16" Type="http://schemas.openxmlformats.org/officeDocument/2006/relationships/notesSlide" Target="../notesSlides/notesSlide3.xml"/><Relationship Id="rId15" Type="http://schemas.openxmlformats.org/officeDocument/2006/relationships/slideLayout" Target="../slideLayouts/slideLayout7.xml"/><Relationship Id="rId14" Type="http://schemas.openxmlformats.org/officeDocument/2006/relationships/tags" Target="../tags/tag373.xml"/><Relationship Id="rId13" Type="http://schemas.openxmlformats.org/officeDocument/2006/relationships/tags" Target="../tags/tag372.xml"/><Relationship Id="rId12" Type="http://schemas.openxmlformats.org/officeDocument/2006/relationships/tags" Target="../tags/tag371.xml"/><Relationship Id="rId11" Type="http://schemas.openxmlformats.org/officeDocument/2006/relationships/tags" Target="../tags/tag370.xml"/><Relationship Id="rId10" Type="http://schemas.openxmlformats.org/officeDocument/2006/relationships/tags" Target="../tags/tag369.xml"/><Relationship Id="rId1" Type="http://schemas.openxmlformats.org/officeDocument/2006/relationships/tags" Target="../tags/tag361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374.xml"/><Relationship Id="rId2" Type="http://schemas.openxmlformats.org/officeDocument/2006/relationships/image" Target="../media/image9.jpeg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7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7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7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7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2020</a:t>
            </a:r>
            <a:br>
              <a:rPr lang="en-US" altLang="zh-CN" dirty="0"/>
            </a:br>
            <a:r>
              <a:rPr lang="zh-CN" altLang="en-US" sz="4445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平果好房合作推介</a:t>
            </a:r>
            <a:endParaRPr lang="zh-CN" altLang="en-US" sz="444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副标题 6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zh-CN" altLang="en-US" sz="2000" dirty="0">
                <a:latin typeface="微软雅黑 Light" panose="020B0502040204020203" charset="-122"/>
                <a:ea typeface="微软雅黑 Light" panose="020B0502040204020203" charset="-122"/>
              </a:rPr>
              <a:t>广西新颖文化集团有限公司</a:t>
            </a:r>
            <a:endParaRPr lang="zh-CN" altLang="en-US" sz="2000" dirty="0">
              <a:latin typeface="微软雅黑 Light" panose="020B0502040204020203" charset="-122"/>
              <a:ea typeface="微软雅黑 Light" panose="020B0502040204020203" charset="-122"/>
            </a:endParaRPr>
          </a:p>
        </p:txBody>
      </p:sp>
    </p:spTree>
    <p:custDataLst>
      <p:tags r:id="rId4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13" name="Line 5"/>
          <p:cNvSpPr>
            <a:spLocks noChangeShapeType="1"/>
          </p:cNvSpPr>
          <p:nvPr/>
        </p:nvSpPr>
        <p:spPr bwMode="auto">
          <a:xfrm flipH="1" flipV="1">
            <a:off x="815975" y="3001963"/>
            <a:ext cx="5456238" cy="3840162"/>
          </a:xfrm>
          <a:prstGeom prst="line">
            <a:avLst/>
          </a:prstGeom>
          <a:noFill/>
          <a:ln w="25400" cap="flat" cmpd="sng">
            <a:solidFill>
              <a:srgbClr val="DDDDDD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415" name="Text Box 2"/>
          <p:cNvSpPr>
            <a:spLocks noChangeArrowheads="1"/>
          </p:cNvSpPr>
          <p:nvPr/>
        </p:nvSpPr>
        <p:spPr bwMode="auto">
          <a:xfrm>
            <a:off x="1398588" y="136525"/>
            <a:ext cx="2011362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3600" b="1">
                <a:solidFill>
                  <a:srgbClr val="CC0000"/>
                </a:solidFill>
                <a:ea typeface="微软雅黑" panose="020B0503020204020204" pitchFamily="34" charset="-122"/>
              </a:rPr>
              <a:t>活动服务</a:t>
            </a:r>
            <a:endParaRPr lang="zh-CN" altLang="en-US" sz="3600" b="1">
              <a:solidFill>
                <a:srgbClr val="CC0000"/>
              </a:solidFill>
              <a:ea typeface="微软雅黑" panose="020B0503020204020204" pitchFamily="34" charset="-122"/>
            </a:endParaRPr>
          </a:p>
        </p:txBody>
      </p:sp>
      <p:sp>
        <p:nvSpPr>
          <p:cNvPr id="17416" name="Rectangle 8"/>
          <p:cNvSpPr>
            <a:spLocks noChangeArrowheads="1"/>
          </p:cNvSpPr>
          <p:nvPr/>
        </p:nvSpPr>
        <p:spPr bwMode="auto">
          <a:xfrm>
            <a:off x="815975" y="239713"/>
            <a:ext cx="123825" cy="466725"/>
          </a:xfrm>
          <a:prstGeom prst="rect">
            <a:avLst/>
          </a:prstGeom>
          <a:solidFill>
            <a:srgbClr val="CC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7417" name="Line 9"/>
          <p:cNvSpPr>
            <a:spLocks noChangeShapeType="1"/>
          </p:cNvSpPr>
          <p:nvPr/>
        </p:nvSpPr>
        <p:spPr bwMode="auto">
          <a:xfrm>
            <a:off x="815975" y="1238250"/>
            <a:ext cx="10436225" cy="2392363"/>
          </a:xfrm>
          <a:prstGeom prst="line">
            <a:avLst/>
          </a:prstGeom>
          <a:noFill/>
          <a:ln w="25400" cap="flat" cmpd="sng">
            <a:solidFill>
              <a:srgbClr val="DDDDDD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418" name="Oval 10"/>
          <p:cNvSpPr>
            <a:spLocks noChangeArrowheads="1"/>
          </p:cNvSpPr>
          <p:nvPr/>
        </p:nvSpPr>
        <p:spPr bwMode="auto">
          <a:xfrm>
            <a:off x="3017838" y="4273550"/>
            <a:ext cx="1006475" cy="1009650"/>
          </a:xfrm>
          <a:prstGeom prst="ellipse">
            <a:avLst/>
          </a:prstGeom>
          <a:solidFill>
            <a:schemeClr val="bg1"/>
          </a:solidFill>
          <a:ln w="38100" cap="flat" cmpd="sng">
            <a:solidFill>
              <a:srgbClr val="DDDDDD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170" tIns="46990" rIns="90170" bIns="46990" anchor="ctr"/>
          <a:lstStyle/>
          <a:p>
            <a:pPr algn="ctr"/>
            <a:r>
              <a:rPr lang="zh-CN" sz="2000" b="1">
                <a:solidFill>
                  <a:srgbClr val="5F5F5F"/>
                </a:solidFill>
                <a:ea typeface="微软雅黑" panose="020B0503020204020204" pitchFamily="34" charset="-122"/>
              </a:rPr>
              <a:t>征名</a:t>
            </a:r>
            <a:endParaRPr lang="zh-CN" sz="2000" b="1">
              <a:solidFill>
                <a:srgbClr val="5F5F5F"/>
              </a:solidFill>
              <a:ea typeface="微软雅黑" panose="020B0503020204020204" pitchFamily="34" charset="-122"/>
            </a:endParaRPr>
          </a:p>
          <a:p>
            <a:pPr algn="ctr"/>
            <a:r>
              <a:rPr lang="zh-CN" sz="2000" b="1">
                <a:solidFill>
                  <a:srgbClr val="5F5F5F"/>
                </a:solidFill>
                <a:ea typeface="微软雅黑" panose="020B0503020204020204" pitchFamily="34" charset="-122"/>
              </a:rPr>
              <a:t>活动</a:t>
            </a:r>
            <a:endParaRPr lang="zh-CN">
              <a:solidFill>
                <a:srgbClr val="5F5F5F"/>
              </a:solidFill>
            </a:endParaRPr>
          </a:p>
        </p:txBody>
      </p:sp>
      <p:sp>
        <p:nvSpPr>
          <p:cNvPr id="17419" name="Oval 11"/>
          <p:cNvSpPr>
            <a:spLocks noChangeArrowheads="1"/>
          </p:cNvSpPr>
          <p:nvPr/>
        </p:nvSpPr>
        <p:spPr bwMode="auto">
          <a:xfrm>
            <a:off x="3581400" y="2370138"/>
            <a:ext cx="793750" cy="796925"/>
          </a:xfrm>
          <a:prstGeom prst="ellipse">
            <a:avLst/>
          </a:prstGeom>
          <a:solidFill>
            <a:schemeClr val="bg1"/>
          </a:solidFill>
          <a:ln w="38100" cap="flat" cmpd="sng">
            <a:solidFill>
              <a:srgbClr val="DDDDDD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170" tIns="46990" rIns="90170" bIns="46990" anchor="ctr"/>
          <a:lstStyle/>
          <a:p>
            <a:pPr algn="ctr"/>
            <a:r>
              <a:rPr lang="zh-CN" b="1">
                <a:solidFill>
                  <a:srgbClr val="5F5F5F"/>
                </a:solidFill>
                <a:ea typeface="微软雅黑" panose="020B0503020204020204" pitchFamily="34" charset="-122"/>
              </a:rPr>
              <a:t>摄影</a:t>
            </a:r>
            <a:endParaRPr lang="zh-CN" b="1">
              <a:solidFill>
                <a:srgbClr val="5F5F5F"/>
              </a:solidFill>
              <a:ea typeface="微软雅黑" panose="020B0503020204020204" pitchFamily="34" charset="-122"/>
            </a:endParaRPr>
          </a:p>
          <a:p>
            <a:pPr algn="ctr"/>
            <a:r>
              <a:rPr lang="zh-CN" b="1">
                <a:solidFill>
                  <a:srgbClr val="5F5F5F"/>
                </a:solidFill>
                <a:ea typeface="微软雅黑" panose="020B0503020204020204" pitchFamily="34" charset="-122"/>
              </a:rPr>
              <a:t>大赛</a:t>
            </a:r>
            <a:endParaRPr lang="zh-CN" b="1">
              <a:solidFill>
                <a:srgbClr val="5F5F5F"/>
              </a:solidFill>
              <a:ea typeface="微软雅黑" panose="020B0503020204020204" pitchFamily="34" charset="-122"/>
            </a:endParaRPr>
          </a:p>
        </p:txBody>
      </p:sp>
      <p:sp>
        <p:nvSpPr>
          <p:cNvPr id="17420" name="Oval 12"/>
          <p:cNvSpPr>
            <a:spLocks noChangeArrowheads="1"/>
          </p:cNvSpPr>
          <p:nvPr/>
        </p:nvSpPr>
        <p:spPr bwMode="auto">
          <a:xfrm>
            <a:off x="2543175" y="2825750"/>
            <a:ext cx="950913" cy="954088"/>
          </a:xfrm>
          <a:prstGeom prst="ellipse">
            <a:avLst/>
          </a:prstGeom>
          <a:solidFill>
            <a:schemeClr val="bg1"/>
          </a:solidFill>
          <a:ln w="38100" cap="flat" cmpd="sng">
            <a:solidFill>
              <a:srgbClr val="DDDDDD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170" tIns="46990" rIns="90170" bIns="46990" anchor="ctr"/>
          <a:lstStyle/>
          <a:p>
            <a:pPr algn="ctr"/>
            <a:r>
              <a:rPr lang="zh-CN" b="1">
                <a:solidFill>
                  <a:srgbClr val="777777"/>
                </a:solidFill>
                <a:ea typeface="微软雅黑" panose="020B0503020204020204" pitchFamily="34" charset="-122"/>
              </a:rPr>
              <a:t>广告语</a:t>
            </a:r>
            <a:endParaRPr lang="zh-CN" b="1">
              <a:solidFill>
                <a:srgbClr val="777777"/>
              </a:solidFill>
              <a:ea typeface="微软雅黑" panose="020B0503020204020204" pitchFamily="34" charset="-122"/>
            </a:endParaRPr>
          </a:p>
          <a:p>
            <a:pPr algn="ctr"/>
            <a:r>
              <a:rPr lang="zh-CN" b="1">
                <a:solidFill>
                  <a:srgbClr val="777777"/>
                </a:solidFill>
                <a:ea typeface="微软雅黑" panose="020B0503020204020204" pitchFamily="34" charset="-122"/>
              </a:rPr>
              <a:t>征集</a:t>
            </a:r>
            <a:endParaRPr lang="zh-CN" b="1">
              <a:solidFill>
                <a:srgbClr val="777777"/>
              </a:solidFill>
              <a:ea typeface="微软雅黑" panose="020B0503020204020204" pitchFamily="34" charset="-122"/>
            </a:endParaRPr>
          </a:p>
        </p:txBody>
      </p:sp>
      <p:sp>
        <p:nvSpPr>
          <p:cNvPr id="17421" name="Oval 13"/>
          <p:cNvSpPr>
            <a:spLocks noChangeArrowheads="1"/>
          </p:cNvSpPr>
          <p:nvPr/>
        </p:nvSpPr>
        <p:spPr bwMode="auto">
          <a:xfrm>
            <a:off x="5118100" y="5540375"/>
            <a:ext cx="647700" cy="650875"/>
          </a:xfrm>
          <a:prstGeom prst="ellipse">
            <a:avLst/>
          </a:prstGeom>
          <a:solidFill>
            <a:schemeClr val="bg1"/>
          </a:solidFill>
          <a:ln w="38100" cap="flat" cmpd="sng">
            <a:solidFill>
              <a:srgbClr val="DDDDDD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170" tIns="46990" rIns="90170" bIns="46990" anchor="ctr"/>
          <a:lstStyle/>
          <a:p>
            <a:pPr algn="ctr"/>
            <a:r>
              <a:rPr lang="zh-CN" sz="1400" b="1">
                <a:solidFill>
                  <a:srgbClr val="777777"/>
                </a:solidFill>
                <a:ea typeface="微软雅黑" panose="020B0503020204020204" pitchFamily="34" charset="-122"/>
              </a:rPr>
              <a:t>选秀</a:t>
            </a:r>
            <a:endParaRPr lang="zh-CN" sz="1400" b="1">
              <a:solidFill>
                <a:srgbClr val="777777"/>
              </a:solidFill>
              <a:ea typeface="微软雅黑" panose="020B0503020204020204" pitchFamily="34" charset="-122"/>
            </a:endParaRPr>
          </a:p>
          <a:p>
            <a:pPr algn="ctr"/>
            <a:r>
              <a:rPr lang="zh-CN" sz="1400" b="1">
                <a:solidFill>
                  <a:srgbClr val="777777"/>
                </a:solidFill>
                <a:ea typeface="微软雅黑" panose="020B0503020204020204" pitchFamily="34" charset="-122"/>
              </a:rPr>
              <a:t>大赛</a:t>
            </a:r>
            <a:endParaRPr lang="zh-CN" sz="1400" b="1">
              <a:solidFill>
                <a:srgbClr val="777777"/>
              </a:solidFill>
              <a:ea typeface="微软雅黑" panose="020B0503020204020204" pitchFamily="34" charset="-122"/>
            </a:endParaRPr>
          </a:p>
        </p:txBody>
      </p:sp>
      <p:sp>
        <p:nvSpPr>
          <p:cNvPr id="17422" name="Oval 14"/>
          <p:cNvSpPr>
            <a:spLocks noChangeArrowheads="1"/>
          </p:cNvSpPr>
          <p:nvPr/>
        </p:nvSpPr>
        <p:spPr bwMode="auto">
          <a:xfrm>
            <a:off x="4254500" y="1673225"/>
            <a:ext cx="741363" cy="746125"/>
          </a:xfrm>
          <a:prstGeom prst="ellipse">
            <a:avLst/>
          </a:prstGeom>
          <a:solidFill>
            <a:schemeClr val="bg1"/>
          </a:solidFill>
          <a:ln w="38100" cap="flat" cmpd="sng">
            <a:solidFill>
              <a:srgbClr val="DDDDDD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170" tIns="46990" rIns="90170" bIns="46990" anchor="ctr"/>
          <a:lstStyle/>
          <a:p>
            <a:pPr algn="ctr"/>
            <a:r>
              <a:rPr lang="zh-CN" sz="1600" b="1">
                <a:solidFill>
                  <a:srgbClr val="5F5F5F"/>
                </a:solidFill>
                <a:ea typeface="微软雅黑" panose="020B0503020204020204" pitchFamily="34" charset="-122"/>
              </a:rPr>
              <a:t>宠物</a:t>
            </a:r>
            <a:endParaRPr lang="zh-CN" sz="1600" b="1">
              <a:solidFill>
                <a:srgbClr val="5F5F5F"/>
              </a:solidFill>
              <a:ea typeface="微软雅黑" panose="020B0503020204020204" pitchFamily="34" charset="-122"/>
            </a:endParaRPr>
          </a:p>
          <a:p>
            <a:pPr algn="ctr"/>
            <a:r>
              <a:rPr lang="zh-CN" sz="1600" b="1">
                <a:solidFill>
                  <a:srgbClr val="5F5F5F"/>
                </a:solidFill>
                <a:ea typeface="微软雅黑" panose="020B0503020204020204" pitchFamily="34" charset="-122"/>
              </a:rPr>
              <a:t>活动</a:t>
            </a:r>
            <a:endParaRPr lang="zh-CN" sz="1600" b="1">
              <a:solidFill>
                <a:srgbClr val="5F5F5F"/>
              </a:solidFill>
              <a:ea typeface="微软雅黑" panose="020B0503020204020204" pitchFamily="34" charset="-122"/>
            </a:endParaRPr>
          </a:p>
        </p:txBody>
      </p:sp>
      <p:sp>
        <p:nvSpPr>
          <p:cNvPr id="17423" name="Oval 15"/>
          <p:cNvSpPr>
            <a:spLocks noChangeArrowheads="1"/>
          </p:cNvSpPr>
          <p:nvPr/>
        </p:nvSpPr>
        <p:spPr bwMode="auto">
          <a:xfrm>
            <a:off x="6359525" y="1160463"/>
            <a:ext cx="792163" cy="796925"/>
          </a:xfrm>
          <a:prstGeom prst="ellipse">
            <a:avLst/>
          </a:prstGeom>
          <a:solidFill>
            <a:schemeClr val="bg1"/>
          </a:solidFill>
          <a:ln w="38100" cap="flat" cmpd="sng">
            <a:solidFill>
              <a:srgbClr val="DDDDDD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170" tIns="46990" rIns="90170" bIns="46990" anchor="ctr"/>
          <a:lstStyle/>
          <a:p>
            <a:pPr algn="ctr"/>
            <a:r>
              <a:rPr lang="zh-CN" b="1">
                <a:solidFill>
                  <a:srgbClr val="5F5F5F"/>
                </a:solidFill>
                <a:ea typeface="微软雅黑" panose="020B0503020204020204" pitchFamily="34" charset="-122"/>
              </a:rPr>
              <a:t>热点</a:t>
            </a:r>
            <a:endParaRPr lang="zh-CN" b="1">
              <a:solidFill>
                <a:srgbClr val="5F5F5F"/>
              </a:solidFill>
              <a:ea typeface="微软雅黑" panose="020B0503020204020204" pitchFamily="34" charset="-122"/>
            </a:endParaRPr>
          </a:p>
          <a:p>
            <a:pPr algn="ctr"/>
            <a:r>
              <a:rPr lang="zh-CN" b="1">
                <a:solidFill>
                  <a:srgbClr val="5F5F5F"/>
                </a:solidFill>
                <a:ea typeface="微软雅黑" panose="020B0503020204020204" pitchFamily="34" charset="-122"/>
              </a:rPr>
              <a:t>活动</a:t>
            </a:r>
            <a:endParaRPr lang="zh-CN" b="1">
              <a:solidFill>
                <a:srgbClr val="5F5F5F"/>
              </a:solidFill>
              <a:ea typeface="微软雅黑" panose="020B0503020204020204" pitchFamily="34" charset="-122"/>
            </a:endParaRPr>
          </a:p>
        </p:txBody>
      </p:sp>
      <p:sp>
        <p:nvSpPr>
          <p:cNvPr id="17424" name="Oval 16"/>
          <p:cNvSpPr>
            <a:spLocks noChangeArrowheads="1"/>
          </p:cNvSpPr>
          <p:nvPr/>
        </p:nvSpPr>
        <p:spPr bwMode="auto">
          <a:xfrm>
            <a:off x="6684963" y="4997450"/>
            <a:ext cx="1006475" cy="1012825"/>
          </a:xfrm>
          <a:prstGeom prst="ellipse">
            <a:avLst/>
          </a:prstGeom>
          <a:solidFill>
            <a:schemeClr val="bg1"/>
          </a:solidFill>
          <a:ln w="38100" cap="flat" cmpd="sng">
            <a:solidFill>
              <a:srgbClr val="DDDDDD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170" tIns="46990" rIns="90170" bIns="46990" anchor="ctr"/>
          <a:lstStyle/>
          <a:p>
            <a:pPr algn="ctr"/>
            <a:r>
              <a:rPr lang="zh-CN" sz="2000" b="1">
                <a:solidFill>
                  <a:srgbClr val="4D4D4D"/>
                </a:solidFill>
                <a:ea typeface="微软雅黑" panose="020B0503020204020204" pitchFamily="34" charset="-122"/>
              </a:rPr>
              <a:t>征文</a:t>
            </a:r>
            <a:endParaRPr lang="zh-CN" sz="2000" b="1">
              <a:solidFill>
                <a:srgbClr val="4D4D4D"/>
              </a:solidFill>
              <a:ea typeface="微软雅黑" panose="020B0503020204020204" pitchFamily="34" charset="-122"/>
            </a:endParaRPr>
          </a:p>
          <a:p>
            <a:pPr algn="ctr"/>
            <a:r>
              <a:rPr lang="zh-CN" sz="2000" b="1">
                <a:solidFill>
                  <a:srgbClr val="4D4D4D"/>
                </a:solidFill>
                <a:ea typeface="微软雅黑" panose="020B0503020204020204" pitchFamily="34" charset="-122"/>
              </a:rPr>
              <a:t>活动</a:t>
            </a:r>
            <a:endParaRPr lang="zh-CN" sz="2000" b="1">
              <a:solidFill>
                <a:srgbClr val="4D4D4D"/>
              </a:solidFill>
              <a:ea typeface="微软雅黑" panose="020B0503020204020204" pitchFamily="34" charset="-122"/>
            </a:endParaRPr>
          </a:p>
        </p:txBody>
      </p:sp>
      <p:sp>
        <p:nvSpPr>
          <p:cNvPr id="17425" name="Oval 17"/>
          <p:cNvSpPr>
            <a:spLocks noChangeArrowheads="1"/>
          </p:cNvSpPr>
          <p:nvPr/>
        </p:nvSpPr>
        <p:spPr bwMode="auto">
          <a:xfrm>
            <a:off x="10294938" y="2108200"/>
            <a:ext cx="771525" cy="774700"/>
          </a:xfrm>
          <a:prstGeom prst="ellipse">
            <a:avLst/>
          </a:prstGeom>
          <a:solidFill>
            <a:schemeClr val="bg1"/>
          </a:solidFill>
          <a:ln w="38100" cap="flat" cmpd="sng">
            <a:solidFill>
              <a:srgbClr val="DDDDDD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170" tIns="46990" rIns="90170" bIns="46990" anchor="ctr"/>
          <a:lstStyle/>
          <a:p>
            <a:pPr algn="ctr"/>
            <a:r>
              <a:rPr lang="zh-CN" sz="1600" b="1">
                <a:solidFill>
                  <a:srgbClr val="777777"/>
                </a:solidFill>
                <a:ea typeface="微软雅黑" panose="020B0503020204020204" pitchFamily="34" charset="-122"/>
              </a:rPr>
              <a:t>走进</a:t>
            </a:r>
            <a:endParaRPr lang="zh-CN" sz="1600" b="1">
              <a:solidFill>
                <a:srgbClr val="777777"/>
              </a:solidFill>
              <a:ea typeface="微软雅黑" panose="020B0503020204020204" pitchFamily="34" charset="-122"/>
            </a:endParaRPr>
          </a:p>
          <a:p>
            <a:pPr algn="ctr"/>
            <a:r>
              <a:rPr lang="zh-CN" sz="1600" b="1">
                <a:solidFill>
                  <a:srgbClr val="777777"/>
                </a:solidFill>
                <a:ea typeface="微软雅黑" panose="020B0503020204020204" pitchFamily="34" charset="-122"/>
              </a:rPr>
              <a:t>社区</a:t>
            </a:r>
            <a:endParaRPr lang="zh-CN" sz="1600" b="1">
              <a:solidFill>
                <a:srgbClr val="777777"/>
              </a:solidFill>
              <a:ea typeface="微软雅黑" panose="020B0503020204020204" pitchFamily="34" charset="-122"/>
            </a:endParaRPr>
          </a:p>
        </p:txBody>
      </p:sp>
      <p:sp>
        <p:nvSpPr>
          <p:cNvPr id="17426" name="Oval 18"/>
          <p:cNvSpPr>
            <a:spLocks noChangeArrowheads="1"/>
          </p:cNvSpPr>
          <p:nvPr/>
        </p:nvSpPr>
        <p:spPr bwMode="auto">
          <a:xfrm>
            <a:off x="939800" y="931863"/>
            <a:ext cx="841375" cy="844550"/>
          </a:xfrm>
          <a:prstGeom prst="ellipse">
            <a:avLst/>
          </a:prstGeom>
          <a:solidFill>
            <a:schemeClr val="bg1"/>
          </a:solidFill>
          <a:ln w="38100" cap="flat" cmpd="sng">
            <a:solidFill>
              <a:srgbClr val="DDDDDD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170" tIns="46990" rIns="90170" bIns="46990" anchor="ctr"/>
          <a:lstStyle/>
          <a:p>
            <a:pPr algn="ctr"/>
            <a:r>
              <a:rPr lang="zh-CN" b="1">
                <a:solidFill>
                  <a:srgbClr val="777777"/>
                </a:solidFill>
                <a:ea typeface="微软雅黑" panose="020B0503020204020204" pitchFamily="34" charset="-122"/>
              </a:rPr>
              <a:t>嘉年华</a:t>
            </a:r>
            <a:endParaRPr lang="zh-CN" b="1">
              <a:solidFill>
                <a:srgbClr val="777777"/>
              </a:solidFill>
              <a:ea typeface="微软雅黑" panose="020B0503020204020204" pitchFamily="34" charset="-122"/>
            </a:endParaRPr>
          </a:p>
        </p:txBody>
      </p:sp>
      <p:sp>
        <p:nvSpPr>
          <p:cNvPr id="17427" name="Oval 19"/>
          <p:cNvSpPr>
            <a:spLocks noChangeArrowheads="1"/>
          </p:cNvSpPr>
          <p:nvPr/>
        </p:nvSpPr>
        <p:spPr bwMode="auto">
          <a:xfrm>
            <a:off x="4767263" y="4075113"/>
            <a:ext cx="1006475" cy="1009650"/>
          </a:xfrm>
          <a:prstGeom prst="ellipse">
            <a:avLst/>
          </a:prstGeom>
          <a:solidFill>
            <a:schemeClr val="bg1"/>
          </a:solidFill>
          <a:ln w="38100" cap="flat" cmpd="sng">
            <a:solidFill>
              <a:srgbClr val="DDDDDD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170" tIns="46990" rIns="90170" bIns="46990" anchor="ctr"/>
          <a:lstStyle/>
          <a:p>
            <a:pPr algn="ctr"/>
            <a:r>
              <a:rPr lang="zh-CN" sz="2000" b="1">
                <a:solidFill>
                  <a:srgbClr val="5F5F5F"/>
                </a:solidFill>
                <a:ea typeface="微软雅黑" panose="020B0503020204020204" pitchFamily="34" charset="-122"/>
              </a:rPr>
              <a:t>公益</a:t>
            </a:r>
            <a:endParaRPr lang="zh-CN" sz="2000" b="1">
              <a:solidFill>
                <a:srgbClr val="5F5F5F"/>
              </a:solidFill>
              <a:ea typeface="微软雅黑" panose="020B0503020204020204" pitchFamily="34" charset="-122"/>
            </a:endParaRPr>
          </a:p>
          <a:p>
            <a:pPr algn="ctr"/>
            <a:r>
              <a:rPr lang="zh-CN" sz="2000" b="1">
                <a:solidFill>
                  <a:srgbClr val="5F5F5F"/>
                </a:solidFill>
                <a:ea typeface="微软雅黑" panose="020B0503020204020204" pitchFamily="34" charset="-122"/>
              </a:rPr>
              <a:t>活动</a:t>
            </a:r>
            <a:endParaRPr lang="zh-CN" sz="2000" b="1">
              <a:solidFill>
                <a:srgbClr val="5F5F5F"/>
              </a:solidFill>
              <a:ea typeface="微软雅黑" panose="020B0503020204020204" pitchFamily="34" charset="-122"/>
            </a:endParaRPr>
          </a:p>
        </p:txBody>
      </p:sp>
      <p:sp>
        <p:nvSpPr>
          <p:cNvPr id="17428" name="Oval 20"/>
          <p:cNvSpPr>
            <a:spLocks noChangeArrowheads="1"/>
          </p:cNvSpPr>
          <p:nvPr/>
        </p:nvSpPr>
        <p:spPr bwMode="auto">
          <a:xfrm>
            <a:off x="8477250" y="2651125"/>
            <a:ext cx="698500" cy="701675"/>
          </a:xfrm>
          <a:prstGeom prst="ellipse">
            <a:avLst/>
          </a:prstGeom>
          <a:solidFill>
            <a:schemeClr val="bg1"/>
          </a:solidFill>
          <a:ln w="38100" cap="flat" cmpd="sng">
            <a:solidFill>
              <a:srgbClr val="DDDDDD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170" tIns="46990" rIns="90170" bIns="46990" anchor="ctr"/>
          <a:lstStyle/>
          <a:p>
            <a:pPr algn="ctr"/>
            <a:r>
              <a:rPr lang="zh-CN" sz="1600" b="1">
                <a:solidFill>
                  <a:srgbClr val="777777"/>
                </a:solidFill>
                <a:ea typeface="微软雅黑" panose="020B0503020204020204" pitchFamily="34" charset="-122"/>
              </a:rPr>
              <a:t>讲座</a:t>
            </a:r>
            <a:endParaRPr lang="zh-CN" sz="1600" b="1">
              <a:solidFill>
                <a:srgbClr val="777777"/>
              </a:solidFill>
              <a:ea typeface="微软雅黑" panose="020B0503020204020204" pitchFamily="34" charset="-122"/>
            </a:endParaRPr>
          </a:p>
        </p:txBody>
      </p:sp>
      <p:sp>
        <p:nvSpPr>
          <p:cNvPr id="17429" name="Oval 21"/>
          <p:cNvSpPr>
            <a:spLocks noChangeArrowheads="1"/>
          </p:cNvSpPr>
          <p:nvPr/>
        </p:nvSpPr>
        <p:spPr bwMode="auto">
          <a:xfrm>
            <a:off x="8355013" y="939800"/>
            <a:ext cx="758825" cy="762000"/>
          </a:xfrm>
          <a:prstGeom prst="ellipse">
            <a:avLst/>
          </a:prstGeom>
          <a:solidFill>
            <a:schemeClr val="bg1"/>
          </a:solidFill>
          <a:ln w="38100" cap="flat" cmpd="sng">
            <a:solidFill>
              <a:srgbClr val="DDDDDD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170" tIns="46990" rIns="90170" bIns="46990" anchor="ctr"/>
          <a:lstStyle/>
          <a:p>
            <a:pPr algn="ctr"/>
            <a:r>
              <a:rPr lang="zh-CN" sz="1400" b="1">
                <a:solidFill>
                  <a:srgbClr val="777777"/>
                </a:solidFill>
                <a:ea typeface="微软雅黑" panose="020B0503020204020204" pitchFamily="34" charset="-122"/>
              </a:rPr>
              <a:t>问答</a:t>
            </a:r>
            <a:endParaRPr lang="zh-CN" sz="1400" b="1">
              <a:solidFill>
                <a:srgbClr val="777777"/>
              </a:solidFill>
              <a:ea typeface="微软雅黑" panose="020B0503020204020204" pitchFamily="34" charset="-122"/>
            </a:endParaRPr>
          </a:p>
          <a:p>
            <a:pPr algn="ctr"/>
            <a:r>
              <a:rPr lang="zh-CN" sz="1400" b="1">
                <a:solidFill>
                  <a:srgbClr val="777777"/>
                </a:solidFill>
                <a:ea typeface="微软雅黑" panose="020B0503020204020204" pitchFamily="34" charset="-122"/>
              </a:rPr>
              <a:t>竞猜</a:t>
            </a:r>
            <a:endParaRPr lang="zh-CN" sz="1400" b="1">
              <a:solidFill>
                <a:srgbClr val="777777"/>
              </a:solidFill>
              <a:ea typeface="微软雅黑" panose="020B0503020204020204" pitchFamily="34" charset="-122"/>
            </a:endParaRPr>
          </a:p>
        </p:txBody>
      </p:sp>
      <p:sp>
        <p:nvSpPr>
          <p:cNvPr id="17430" name="Oval 22"/>
          <p:cNvSpPr>
            <a:spLocks noChangeArrowheads="1"/>
          </p:cNvSpPr>
          <p:nvPr/>
        </p:nvSpPr>
        <p:spPr bwMode="auto">
          <a:xfrm>
            <a:off x="7612063" y="3332163"/>
            <a:ext cx="865187" cy="866775"/>
          </a:xfrm>
          <a:prstGeom prst="ellipse">
            <a:avLst/>
          </a:prstGeom>
          <a:solidFill>
            <a:schemeClr val="bg1"/>
          </a:solidFill>
          <a:ln w="38100" cap="flat" cmpd="sng">
            <a:solidFill>
              <a:srgbClr val="DDDDDD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170" tIns="46990" rIns="90170" bIns="46990" anchor="ctr"/>
          <a:lstStyle/>
          <a:p>
            <a:pPr algn="ctr"/>
            <a:r>
              <a:rPr lang="zh-CN" sz="2000" b="1">
                <a:solidFill>
                  <a:srgbClr val="777777"/>
                </a:solidFill>
                <a:ea typeface="微软雅黑" panose="020B0503020204020204" pitchFamily="34" charset="-122"/>
              </a:rPr>
              <a:t>看房团</a:t>
            </a:r>
            <a:endParaRPr lang="zh-CN" sz="2000" b="1">
              <a:solidFill>
                <a:srgbClr val="777777"/>
              </a:solidFill>
              <a:ea typeface="微软雅黑" panose="020B0503020204020204" pitchFamily="34" charset="-122"/>
            </a:endParaRPr>
          </a:p>
        </p:txBody>
      </p:sp>
      <p:sp>
        <p:nvSpPr>
          <p:cNvPr id="17431" name="Oval 23"/>
          <p:cNvSpPr>
            <a:spLocks noChangeArrowheads="1"/>
          </p:cNvSpPr>
          <p:nvPr/>
        </p:nvSpPr>
        <p:spPr bwMode="auto">
          <a:xfrm>
            <a:off x="10193338" y="3263900"/>
            <a:ext cx="1006475" cy="1009650"/>
          </a:xfrm>
          <a:prstGeom prst="ellipse">
            <a:avLst/>
          </a:prstGeom>
          <a:solidFill>
            <a:schemeClr val="bg1"/>
          </a:solidFill>
          <a:ln w="38100" cap="flat" cmpd="sng">
            <a:solidFill>
              <a:srgbClr val="DDDDDD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170" tIns="46990" rIns="90170" bIns="46990" anchor="ctr"/>
          <a:lstStyle/>
          <a:p>
            <a:pPr algn="ctr"/>
            <a:r>
              <a:rPr lang="zh-CN" sz="2000" b="1">
                <a:solidFill>
                  <a:srgbClr val="4D4D4D"/>
                </a:solidFill>
                <a:ea typeface="微软雅黑" panose="020B0503020204020204" pitchFamily="34" charset="-122"/>
              </a:rPr>
              <a:t>相亲会</a:t>
            </a:r>
            <a:endParaRPr lang="zh-CN" sz="2000" b="1">
              <a:solidFill>
                <a:srgbClr val="4D4D4D"/>
              </a:solidFill>
              <a:ea typeface="微软雅黑" panose="020B0503020204020204" pitchFamily="34" charset="-122"/>
            </a:endParaRPr>
          </a:p>
        </p:txBody>
      </p:sp>
      <p:sp>
        <p:nvSpPr>
          <p:cNvPr id="17432" name="Oval 24"/>
          <p:cNvSpPr>
            <a:spLocks noChangeArrowheads="1"/>
          </p:cNvSpPr>
          <p:nvPr/>
        </p:nvSpPr>
        <p:spPr bwMode="auto">
          <a:xfrm>
            <a:off x="5118100" y="873125"/>
            <a:ext cx="727075" cy="730250"/>
          </a:xfrm>
          <a:prstGeom prst="ellipse">
            <a:avLst/>
          </a:prstGeom>
          <a:solidFill>
            <a:schemeClr val="bg1"/>
          </a:solidFill>
          <a:ln w="38100" cap="flat" cmpd="sng">
            <a:solidFill>
              <a:srgbClr val="DDDDDD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170" tIns="46990" rIns="90170" bIns="46990" anchor="ctr"/>
          <a:lstStyle/>
          <a:p>
            <a:pPr algn="ctr"/>
            <a:r>
              <a:rPr lang="zh-CN" sz="1400" b="1">
                <a:solidFill>
                  <a:srgbClr val="4D4D4D"/>
                </a:solidFill>
                <a:ea typeface="微软雅黑" panose="020B0503020204020204" pitchFamily="34" charset="-122"/>
              </a:rPr>
              <a:t>征集</a:t>
            </a:r>
            <a:endParaRPr lang="zh-CN" sz="1400" b="1">
              <a:solidFill>
                <a:srgbClr val="4D4D4D"/>
              </a:solidFill>
              <a:ea typeface="微软雅黑" panose="020B0503020204020204" pitchFamily="34" charset="-122"/>
            </a:endParaRPr>
          </a:p>
          <a:p>
            <a:pPr algn="ctr"/>
            <a:r>
              <a:rPr lang="zh-CN" sz="1400" b="1">
                <a:solidFill>
                  <a:srgbClr val="4D4D4D"/>
                </a:solidFill>
                <a:ea typeface="微软雅黑" panose="020B0503020204020204" pitchFamily="34" charset="-122"/>
              </a:rPr>
              <a:t>活动</a:t>
            </a:r>
            <a:endParaRPr lang="zh-CN" sz="1400" b="1">
              <a:solidFill>
                <a:srgbClr val="4D4D4D"/>
              </a:solidFill>
              <a:ea typeface="微软雅黑" panose="020B0503020204020204" pitchFamily="34" charset="-122"/>
            </a:endParaRPr>
          </a:p>
        </p:txBody>
      </p:sp>
      <p:sp>
        <p:nvSpPr>
          <p:cNvPr id="17433" name="Oval 25"/>
          <p:cNvSpPr>
            <a:spLocks noChangeArrowheads="1"/>
          </p:cNvSpPr>
          <p:nvPr/>
        </p:nvSpPr>
        <p:spPr bwMode="auto">
          <a:xfrm>
            <a:off x="7959725" y="1831975"/>
            <a:ext cx="790575" cy="795338"/>
          </a:xfrm>
          <a:prstGeom prst="ellipse">
            <a:avLst/>
          </a:prstGeom>
          <a:solidFill>
            <a:schemeClr val="bg1"/>
          </a:solidFill>
          <a:ln w="38100" cap="flat" cmpd="sng">
            <a:solidFill>
              <a:srgbClr val="DDDDDD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170" tIns="46990" rIns="90170" bIns="46990" anchor="ctr"/>
          <a:lstStyle/>
          <a:p>
            <a:pPr algn="ctr"/>
            <a:r>
              <a:rPr lang="zh-CN" sz="1400" b="1">
                <a:solidFill>
                  <a:srgbClr val="4D4D4D"/>
                </a:solidFill>
                <a:ea typeface="微软雅黑" panose="020B0503020204020204" pitchFamily="34" charset="-122"/>
              </a:rPr>
              <a:t>评选</a:t>
            </a:r>
            <a:endParaRPr lang="zh-CN" sz="1400" b="1">
              <a:solidFill>
                <a:srgbClr val="4D4D4D"/>
              </a:solidFill>
              <a:ea typeface="微软雅黑" panose="020B0503020204020204" pitchFamily="34" charset="-122"/>
            </a:endParaRPr>
          </a:p>
          <a:p>
            <a:pPr algn="ctr"/>
            <a:r>
              <a:rPr lang="zh-CN" sz="1400" b="1">
                <a:solidFill>
                  <a:srgbClr val="4D4D4D"/>
                </a:solidFill>
                <a:ea typeface="微软雅黑" panose="020B0503020204020204" pitchFamily="34" charset="-122"/>
              </a:rPr>
              <a:t>活动</a:t>
            </a:r>
            <a:endParaRPr lang="zh-CN" sz="1400" b="1">
              <a:solidFill>
                <a:srgbClr val="4D4D4D"/>
              </a:solidFill>
              <a:ea typeface="微软雅黑" panose="020B0503020204020204" pitchFamily="34" charset="-122"/>
            </a:endParaRPr>
          </a:p>
        </p:txBody>
      </p:sp>
      <p:sp>
        <p:nvSpPr>
          <p:cNvPr id="17434" name="Oval 26"/>
          <p:cNvSpPr>
            <a:spLocks noChangeArrowheads="1"/>
          </p:cNvSpPr>
          <p:nvPr/>
        </p:nvSpPr>
        <p:spPr bwMode="auto">
          <a:xfrm>
            <a:off x="10074275" y="1069975"/>
            <a:ext cx="746125" cy="750888"/>
          </a:xfrm>
          <a:prstGeom prst="ellipse">
            <a:avLst/>
          </a:prstGeom>
          <a:solidFill>
            <a:schemeClr val="bg1"/>
          </a:solidFill>
          <a:ln w="38100" cap="flat" cmpd="sng">
            <a:solidFill>
              <a:srgbClr val="DDDDDD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170" tIns="46990" rIns="90170" bIns="46990" anchor="ctr"/>
          <a:lstStyle/>
          <a:p>
            <a:pPr algn="ctr"/>
            <a:r>
              <a:rPr lang="zh-CN" sz="1400" b="1">
                <a:solidFill>
                  <a:srgbClr val="777777"/>
                </a:solidFill>
                <a:ea typeface="微软雅黑" panose="020B0503020204020204" pitchFamily="34" charset="-122"/>
              </a:rPr>
              <a:t>亲子</a:t>
            </a:r>
            <a:endParaRPr lang="zh-CN" sz="1400" b="1">
              <a:solidFill>
                <a:srgbClr val="777777"/>
              </a:solidFill>
              <a:ea typeface="微软雅黑" panose="020B0503020204020204" pitchFamily="34" charset="-122"/>
            </a:endParaRPr>
          </a:p>
          <a:p>
            <a:pPr algn="ctr"/>
            <a:r>
              <a:rPr lang="zh-CN" sz="1400" b="1">
                <a:solidFill>
                  <a:srgbClr val="777777"/>
                </a:solidFill>
                <a:ea typeface="微软雅黑" panose="020B0503020204020204" pitchFamily="34" charset="-122"/>
              </a:rPr>
              <a:t>活动</a:t>
            </a:r>
            <a:endParaRPr lang="zh-CN" sz="1400" b="1">
              <a:solidFill>
                <a:srgbClr val="777777"/>
              </a:solidFill>
              <a:ea typeface="微软雅黑" panose="020B0503020204020204" pitchFamily="34" charset="-122"/>
            </a:endParaRPr>
          </a:p>
        </p:txBody>
      </p:sp>
      <p:sp>
        <p:nvSpPr>
          <p:cNvPr id="17435" name="Oval 27"/>
          <p:cNvSpPr>
            <a:spLocks noChangeArrowheads="1"/>
          </p:cNvSpPr>
          <p:nvPr/>
        </p:nvSpPr>
        <p:spPr bwMode="auto">
          <a:xfrm>
            <a:off x="7178675" y="2370138"/>
            <a:ext cx="781050" cy="784225"/>
          </a:xfrm>
          <a:prstGeom prst="ellipse">
            <a:avLst/>
          </a:prstGeom>
          <a:solidFill>
            <a:schemeClr val="bg1"/>
          </a:solidFill>
          <a:ln w="38100" cap="flat" cmpd="sng">
            <a:solidFill>
              <a:srgbClr val="DDDDDD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170" tIns="46990" rIns="90170" bIns="46990" anchor="ctr"/>
          <a:lstStyle/>
          <a:p>
            <a:pPr algn="ctr"/>
            <a:r>
              <a:rPr lang="zh-CN" sz="1600" b="1">
                <a:solidFill>
                  <a:srgbClr val="333333"/>
                </a:solidFill>
                <a:ea typeface="微软雅黑" panose="020B0503020204020204" pitchFamily="34" charset="-122"/>
              </a:rPr>
              <a:t>竞拍</a:t>
            </a:r>
            <a:endParaRPr lang="zh-CN" sz="1600" b="1">
              <a:solidFill>
                <a:srgbClr val="333333"/>
              </a:solidFill>
              <a:ea typeface="微软雅黑" panose="020B0503020204020204" pitchFamily="34" charset="-122"/>
            </a:endParaRPr>
          </a:p>
          <a:p>
            <a:pPr algn="ctr"/>
            <a:r>
              <a:rPr lang="zh-CN" sz="1600" b="1">
                <a:solidFill>
                  <a:srgbClr val="333333"/>
                </a:solidFill>
                <a:ea typeface="微软雅黑" panose="020B0503020204020204" pitchFamily="34" charset="-122"/>
              </a:rPr>
              <a:t>秒杀</a:t>
            </a:r>
            <a:endParaRPr lang="zh-CN" sz="1600" b="1">
              <a:solidFill>
                <a:srgbClr val="333333"/>
              </a:solidFill>
              <a:ea typeface="微软雅黑" panose="020B0503020204020204" pitchFamily="34" charset="-122"/>
            </a:endParaRPr>
          </a:p>
        </p:txBody>
      </p:sp>
      <p:sp>
        <p:nvSpPr>
          <p:cNvPr id="17436" name="Oval 28"/>
          <p:cNvSpPr>
            <a:spLocks noChangeArrowheads="1"/>
          </p:cNvSpPr>
          <p:nvPr/>
        </p:nvSpPr>
        <p:spPr bwMode="auto">
          <a:xfrm>
            <a:off x="9244013" y="2825750"/>
            <a:ext cx="949325" cy="954088"/>
          </a:xfrm>
          <a:prstGeom prst="ellipse">
            <a:avLst/>
          </a:prstGeom>
          <a:solidFill>
            <a:schemeClr val="bg1"/>
          </a:solidFill>
          <a:ln w="38100" cap="flat" cmpd="sng">
            <a:solidFill>
              <a:srgbClr val="DDDDDD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170" tIns="46990" rIns="90170" bIns="46990" anchor="ctr"/>
          <a:lstStyle/>
          <a:p>
            <a:pPr algn="ctr"/>
            <a:r>
              <a:rPr lang="zh-CN" sz="2000" b="1">
                <a:solidFill>
                  <a:srgbClr val="4D4D4D"/>
                </a:solidFill>
                <a:ea typeface="微软雅黑" panose="020B0503020204020204" pitchFamily="34" charset="-122"/>
              </a:rPr>
              <a:t>微信</a:t>
            </a:r>
            <a:endParaRPr lang="zh-CN" sz="2000" b="1">
              <a:solidFill>
                <a:srgbClr val="4D4D4D"/>
              </a:solidFill>
              <a:ea typeface="微软雅黑" panose="020B0503020204020204" pitchFamily="34" charset="-122"/>
            </a:endParaRPr>
          </a:p>
          <a:p>
            <a:pPr algn="ctr"/>
            <a:r>
              <a:rPr lang="zh-CN" sz="2000" b="1">
                <a:solidFill>
                  <a:srgbClr val="4D4D4D"/>
                </a:solidFill>
                <a:ea typeface="微软雅黑" panose="020B0503020204020204" pitchFamily="34" charset="-122"/>
              </a:rPr>
              <a:t>活动</a:t>
            </a:r>
            <a:endParaRPr lang="zh-CN" sz="2000" b="1">
              <a:solidFill>
                <a:srgbClr val="4D4D4D"/>
              </a:solidFill>
              <a:ea typeface="微软雅黑" panose="020B0503020204020204" pitchFamily="34" charset="-122"/>
            </a:endParaRPr>
          </a:p>
        </p:txBody>
      </p:sp>
      <p:sp>
        <p:nvSpPr>
          <p:cNvPr id="17437" name="Oval 29"/>
          <p:cNvSpPr>
            <a:spLocks noChangeArrowheads="1"/>
          </p:cNvSpPr>
          <p:nvPr/>
        </p:nvSpPr>
        <p:spPr bwMode="auto">
          <a:xfrm>
            <a:off x="5118100" y="3052763"/>
            <a:ext cx="846138" cy="849312"/>
          </a:xfrm>
          <a:prstGeom prst="ellipse">
            <a:avLst/>
          </a:prstGeom>
          <a:solidFill>
            <a:schemeClr val="bg1"/>
          </a:solidFill>
          <a:ln w="38100" cap="flat" cmpd="sng">
            <a:solidFill>
              <a:srgbClr val="DDDDDD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170" tIns="46990" rIns="90170" bIns="46990" anchor="ctr"/>
          <a:lstStyle/>
          <a:p>
            <a:pPr algn="ctr"/>
            <a:r>
              <a:rPr lang="zh-CN" sz="1600" b="1">
                <a:solidFill>
                  <a:srgbClr val="333333"/>
                </a:solidFill>
                <a:ea typeface="微软雅黑" panose="020B0503020204020204" pitchFamily="34" charset="-122"/>
              </a:rPr>
              <a:t>楼盘</a:t>
            </a:r>
            <a:endParaRPr lang="zh-CN" sz="1600" b="1">
              <a:solidFill>
                <a:srgbClr val="333333"/>
              </a:solidFill>
              <a:ea typeface="微软雅黑" panose="020B0503020204020204" pitchFamily="34" charset="-122"/>
            </a:endParaRPr>
          </a:p>
          <a:p>
            <a:pPr algn="ctr"/>
            <a:r>
              <a:rPr lang="zh-CN" sz="1600" b="1">
                <a:solidFill>
                  <a:srgbClr val="333333"/>
                </a:solidFill>
                <a:ea typeface="微软雅黑" panose="020B0503020204020204" pitchFamily="34" charset="-122"/>
              </a:rPr>
              <a:t>活动</a:t>
            </a:r>
            <a:endParaRPr lang="zh-CN" sz="1600" b="1">
              <a:solidFill>
                <a:srgbClr val="333333"/>
              </a:solidFill>
              <a:ea typeface="微软雅黑" panose="020B0503020204020204" pitchFamily="34" charset="-122"/>
            </a:endParaRPr>
          </a:p>
        </p:txBody>
      </p:sp>
      <p:sp>
        <p:nvSpPr>
          <p:cNvPr id="17438" name="Oval 30"/>
          <p:cNvSpPr>
            <a:spLocks noChangeArrowheads="1"/>
          </p:cNvSpPr>
          <p:nvPr/>
        </p:nvSpPr>
        <p:spPr bwMode="auto">
          <a:xfrm>
            <a:off x="6075363" y="2208213"/>
            <a:ext cx="841375" cy="844550"/>
          </a:xfrm>
          <a:prstGeom prst="ellipse">
            <a:avLst/>
          </a:prstGeom>
          <a:solidFill>
            <a:schemeClr val="bg1"/>
          </a:solidFill>
          <a:ln w="38100" cap="flat" cmpd="sng">
            <a:solidFill>
              <a:srgbClr val="DDDDDD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170" tIns="46990" rIns="90170" bIns="46990" anchor="ctr"/>
          <a:lstStyle/>
          <a:p>
            <a:pPr algn="ctr"/>
            <a:r>
              <a:rPr lang="zh-CN" b="1">
                <a:solidFill>
                  <a:srgbClr val="333333"/>
                </a:solidFill>
                <a:ea typeface="微软雅黑" panose="020B0503020204020204" pitchFamily="34" charset="-122"/>
              </a:rPr>
              <a:t>竞技</a:t>
            </a:r>
            <a:endParaRPr lang="zh-CN" b="1">
              <a:solidFill>
                <a:srgbClr val="333333"/>
              </a:solidFill>
              <a:ea typeface="微软雅黑" panose="020B0503020204020204" pitchFamily="34" charset="-122"/>
            </a:endParaRPr>
          </a:p>
          <a:p>
            <a:pPr algn="ctr"/>
            <a:r>
              <a:rPr lang="zh-CN" b="1">
                <a:solidFill>
                  <a:srgbClr val="333333"/>
                </a:solidFill>
                <a:ea typeface="微软雅黑" panose="020B0503020204020204" pitchFamily="34" charset="-122"/>
              </a:rPr>
              <a:t>活动</a:t>
            </a:r>
            <a:endParaRPr lang="zh-CN" b="1">
              <a:solidFill>
                <a:srgbClr val="333333"/>
              </a:solidFill>
              <a:ea typeface="微软雅黑" panose="020B0503020204020204" pitchFamily="34" charset="-122"/>
            </a:endParaRPr>
          </a:p>
        </p:txBody>
      </p:sp>
      <p:sp>
        <p:nvSpPr>
          <p:cNvPr id="17439" name="Oval 31"/>
          <p:cNvSpPr>
            <a:spLocks noChangeArrowheads="1"/>
          </p:cNvSpPr>
          <p:nvPr/>
        </p:nvSpPr>
        <p:spPr bwMode="auto">
          <a:xfrm>
            <a:off x="3141663" y="1160463"/>
            <a:ext cx="882650" cy="885825"/>
          </a:xfrm>
          <a:prstGeom prst="ellipse">
            <a:avLst/>
          </a:prstGeom>
          <a:solidFill>
            <a:schemeClr val="bg1"/>
          </a:solidFill>
          <a:ln w="38100" cap="flat" cmpd="sng">
            <a:solidFill>
              <a:srgbClr val="DDDDDD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170" tIns="46990" rIns="90170" bIns="46990" anchor="ctr"/>
          <a:lstStyle/>
          <a:p>
            <a:pPr algn="ctr"/>
            <a:r>
              <a:rPr lang="zh-CN" b="1">
                <a:solidFill>
                  <a:srgbClr val="333333"/>
                </a:solidFill>
                <a:ea typeface="微软雅黑" panose="020B0503020204020204" pitchFamily="34" charset="-122"/>
              </a:rPr>
              <a:t>车友会</a:t>
            </a:r>
            <a:endParaRPr lang="zh-CN" b="1">
              <a:solidFill>
                <a:srgbClr val="333333"/>
              </a:solidFill>
              <a:ea typeface="微软雅黑" panose="020B0503020204020204" pitchFamily="34" charset="-122"/>
            </a:endParaRPr>
          </a:p>
        </p:txBody>
      </p:sp>
      <p:sp>
        <p:nvSpPr>
          <p:cNvPr id="17440" name="Oval 32"/>
          <p:cNvSpPr>
            <a:spLocks noChangeArrowheads="1"/>
          </p:cNvSpPr>
          <p:nvPr/>
        </p:nvSpPr>
        <p:spPr bwMode="auto">
          <a:xfrm>
            <a:off x="835025" y="4938713"/>
            <a:ext cx="1006475" cy="1011237"/>
          </a:xfrm>
          <a:prstGeom prst="ellipse">
            <a:avLst/>
          </a:prstGeom>
          <a:solidFill>
            <a:schemeClr val="bg1"/>
          </a:solidFill>
          <a:ln w="38100" cap="flat" cmpd="sng">
            <a:solidFill>
              <a:srgbClr val="DDDDDD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170" tIns="46990" rIns="90170" bIns="46990" anchor="ctr"/>
          <a:lstStyle/>
          <a:p>
            <a:pPr algn="ctr"/>
            <a:r>
              <a:rPr lang="zh-CN" sz="2000" b="1">
                <a:solidFill>
                  <a:srgbClr val="1C1C1C"/>
                </a:solidFill>
                <a:ea typeface="微软雅黑" panose="020B0503020204020204" pitchFamily="34" charset="-122"/>
              </a:rPr>
              <a:t>大转盘</a:t>
            </a:r>
            <a:endParaRPr lang="zh-CN" sz="2000" b="1">
              <a:solidFill>
                <a:srgbClr val="1C1C1C"/>
              </a:solidFill>
              <a:ea typeface="微软雅黑" panose="020B0503020204020204" pitchFamily="34" charset="-122"/>
            </a:endParaRPr>
          </a:p>
        </p:txBody>
      </p:sp>
      <p:sp>
        <p:nvSpPr>
          <p:cNvPr id="17441" name="Oval 33"/>
          <p:cNvSpPr>
            <a:spLocks noChangeArrowheads="1"/>
          </p:cNvSpPr>
          <p:nvPr/>
        </p:nvSpPr>
        <p:spPr bwMode="auto">
          <a:xfrm>
            <a:off x="1963738" y="1327150"/>
            <a:ext cx="877887" cy="881063"/>
          </a:xfrm>
          <a:prstGeom prst="ellipse">
            <a:avLst/>
          </a:prstGeom>
          <a:solidFill>
            <a:schemeClr val="bg1"/>
          </a:solidFill>
          <a:ln w="38100" cap="flat" cmpd="sng">
            <a:solidFill>
              <a:srgbClr val="DDDDDD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170" tIns="46990" rIns="90170" bIns="46990" anchor="ctr"/>
          <a:lstStyle/>
          <a:p>
            <a:pPr algn="ctr"/>
            <a:r>
              <a:rPr lang="zh-CN" sz="1600" b="1">
                <a:solidFill>
                  <a:srgbClr val="4D4D4D"/>
                </a:solidFill>
                <a:ea typeface="微软雅黑" panose="020B0503020204020204" pitchFamily="34" charset="-122"/>
              </a:rPr>
              <a:t>节日</a:t>
            </a:r>
            <a:endParaRPr lang="zh-CN" sz="1600" b="1">
              <a:solidFill>
                <a:srgbClr val="4D4D4D"/>
              </a:solidFill>
              <a:ea typeface="微软雅黑" panose="020B0503020204020204" pitchFamily="34" charset="-122"/>
            </a:endParaRPr>
          </a:p>
          <a:p>
            <a:pPr algn="ctr"/>
            <a:r>
              <a:rPr lang="zh-CN" sz="1600" b="1">
                <a:solidFill>
                  <a:srgbClr val="4D4D4D"/>
                </a:solidFill>
                <a:ea typeface="微软雅黑" panose="020B0503020204020204" pitchFamily="34" charset="-122"/>
              </a:rPr>
              <a:t>活动</a:t>
            </a:r>
            <a:endParaRPr lang="zh-CN" sz="1600" b="1">
              <a:solidFill>
                <a:srgbClr val="4D4D4D"/>
              </a:solidFill>
              <a:ea typeface="微软雅黑" panose="020B0503020204020204" pitchFamily="34" charset="-122"/>
            </a:endParaRPr>
          </a:p>
        </p:txBody>
      </p:sp>
      <p:sp>
        <p:nvSpPr>
          <p:cNvPr id="17442" name="Oval 34"/>
          <p:cNvSpPr>
            <a:spLocks noChangeArrowheads="1"/>
          </p:cNvSpPr>
          <p:nvPr/>
        </p:nvSpPr>
        <p:spPr bwMode="auto">
          <a:xfrm>
            <a:off x="4024313" y="5084763"/>
            <a:ext cx="1006475" cy="1009650"/>
          </a:xfrm>
          <a:prstGeom prst="ellipse">
            <a:avLst/>
          </a:prstGeom>
          <a:solidFill>
            <a:schemeClr val="bg1"/>
          </a:solidFill>
          <a:ln w="38100" cap="flat" cmpd="sng">
            <a:solidFill>
              <a:srgbClr val="DDDDDD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170" tIns="46990" rIns="90170" bIns="46990" anchor="ctr"/>
          <a:lstStyle/>
          <a:p>
            <a:pPr algn="ctr"/>
            <a:r>
              <a:rPr lang="zh-CN" sz="2000" b="1">
                <a:solidFill>
                  <a:srgbClr val="333333"/>
                </a:solidFill>
                <a:ea typeface="微软雅黑" panose="020B0503020204020204" pitchFamily="34" charset="-122"/>
              </a:rPr>
              <a:t>随手拍</a:t>
            </a:r>
            <a:endParaRPr lang="zh-CN" sz="2000" b="1">
              <a:solidFill>
                <a:srgbClr val="333333"/>
              </a:solidFill>
              <a:ea typeface="微软雅黑" panose="020B0503020204020204" pitchFamily="34" charset="-122"/>
            </a:endParaRPr>
          </a:p>
        </p:txBody>
      </p:sp>
      <p:sp>
        <p:nvSpPr>
          <p:cNvPr id="17443" name="Oval 35"/>
          <p:cNvSpPr>
            <a:spLocks noChangeArrowheads="1"/>
          </p:cNvSpPr>
          <p:nvPr/>
        </p:nvSpPr>
        <p:spPr bwMode="auto">
          <a:xfrm>
            <a:off x="1841500" y="3895725"/>
            <a:ext cx="1006475" cy="1009650"/>
          </a:xfrm>
          <a:prstGeom prst="ellipse">
            <a:avLst/>
          </a:prstGeom>
          <a:solidFill>
            <a:schemeClr val="bg1"/>
          </a:solidFill>
          <a:ln w="38100" cap="flat" cmpd="sng">
            <a:solidFill>
              <a:srgbClr val="DDDDDD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170" tIns="46990" rIns="90170" bIns="46990" anchor="ctr"/>
          <a:lstStyle/>
          <a:p>
            <a:pPr algn="ctr"/>
            <a:r>
              <a:rPr lang="zh-CN" sz="2000" b="1">
                <a:solidFill>
                  <a:srgbClr val="1C1C1C"/>
                </a:solidFill>
                <a:ea typeface="微软雅黑" panose="020B0503020204020204" pitchFamily="34" charset="-122"/>
              </a:rPr>
              <a:t>美食</a:t>
            </a:r>
            <a:endParaRPr lang="zh-CN" sz="2000" b="1">
              <a:solidFill>
                <a:srgbClr val="1C1C1C"/>
              </a:solidFill>
              <a:ea typeface="微软雅黑" panose="020B0503020204020204" pitchFamily="34" charset="-122"/>
            </a:endParaRPr>
          </a:p>
          <a:p>
            <a:pPr algn="ctr"/>
            <a:r>
              <a:rPr lang="zh-CN" sz="2000" b="1">
                <a:solidFill>
                  <a:srgbClr val="1C1C1C"/>
                </a:solidFill>
                <a:ea typeface="微软雅黑" panose="020B0503020204020204" pitchFamily="34" charset="-122"/>
              </a:rPr>
              <a:t>活动</a:t>
            </a:r>
            <a:endParaRPr lang="zh-CN" sz="2000" b="1">
              <a:solidFill>
                <a:srgbClr val="1C1C1C"/>
              </a:solidFill>
              <a:ea typeface="微软雅黑" panose="020B0503020204020204" pitchFamily="34" charset="-122"/>
            </a:endParaRPr>
          </a:p>
        </p:txBody>
      </p:sp>
      <p:sp>
        <p:nvSpPr>
          <p:cNvPr id="17444" name="Oval 36"/>
          <p:cNvSpPr>
            <a:spLocks noChangeArrowheads="1"/>
          </p:cNvSpPr>
          <p:nvPr/>
        </p:nvSpPr>
        <p:spPr bwMode="auto">
          <a:xfrm>
            <a:off x="958850" y="2768600"/>
            <a:ext cx="1004888" cy="1011238"/>
          </a:xfrm>
          <a:prstGeom prst="ellipse">
            <a:avLst/>
          </a:prstGeom>
          <a:solidFill>
            <a:schemeClr val="bg1"/>
          </a:solidFill>
          <a:ln w="38100" cap="flat" cmpd="sng">
            <a:solidFill>
              <a:srgbClr val="DDDDDD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170" tIns="46990" rIns="90170" bIns="46990" anchor="ctr"/>
          <a:lstStyle/>
          <a:p>
            <a:pPr algn="ctr"/>
            <a:r>
              <a:rPr lang="zh-CN" sz="2000" b="1">
                <a:solidFill>
                  <a:srgbClr val="5F5F5F"/>
                </a:solidFill>
                <a:ea typeface="微软雅黑" panose="020B0503020204020204" pitchFamily="34" charset="-122"/>
              </a:rPr>
              <a:t>顶楼</a:t>
            </a:r>
            <a:endParaRPr lang="zh-CN" sz="2000" b="1">
              <a:solidFill>
                <a:srgbClr val="5F5F5F"/>
              </a:solidFill>
              <a:ea typeface="微软雅黑" panose="020B0503020204020204" pitchFamily="34" charset="-122"/>
            </a:endParaRPr>
          </a:p>
          <a:p>
            <a:pPr algn="ctr"/>
            <a:r>
              <a:rPr lang="zh-CN" sz="2000" b="1">
                <a:solidFill>
                  <a:srgbClr val="5F5F5F"/>
                </a:solidFill>
                <a:ea typeface="微软雅黑" panose="020B0503020204020204" pitchFamily="34" charset="-122"/>
              </a:rPr>
              <a:t>有礼</a:t>
            </a:r>
            <a:endParaRPr lang="zh-CN" sz="2000" b="1">
              <a:solidFill>
                <a:srgbClr val="5F5F5F"/>
              </a:solidFill>
              <a:ea typeface="微软雅黑" panose="020B0503020204020204" pitchFamily="34" charset="-122"/>
            </a:endParaRPr>
          </a:p>
        </p:txBody>
      </p:sp>
      <p:sp>
        <p:nvSpPr>
          <p:cNvPr id="17445" name="Oval 37"/>
          <p:cNvSpPr>
            <a:spLocks noChangeArrowheads="1"/>
          </p:cNvSpPr>
          <p:nvPr/>
        </p:nvSpPr>
        <p:spPr bwMode="auto">
          <a:xfrm>
            <a:off x="7046913" y="706438"/>
            <a:ext cx="644525" cy="647700"/>
          </a:xfrm>
          <a:prstGeom prst="ellipse">
            <a:avLst/>
          </a:prstGeom>
          <a:solidFill>
            <a:schemeClr val="bg1"/>
          </a:solidFill>
          <a:ln w="38100" cap="flat" cmpd="sng">
            <a:solidFill>
              <a:srgbClr val="DDDDDD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170" tIns="46990" rIns="90170" bIns="46990" anchor="ctr"/>
          <a:lstStyle/>
          <a:p>
            <a:pPr algn="ctr"/>
            <a:r>
              <a:rPr lang="zh-CN" sz="1400" b="1">
                <a:solidFill>
                  <a:srgbClr val="5F5F5F"/>
                </a:solidFill>
                <a:ea typeface="微软雅黑" panose="020B0503020204020204" pitchFamily="34" charset="-122"/>
              </a:rPr>
              <a:t>展示</a:t>
            </a:r>
            <a:endParaRPr lang="zh-CN" sz="1400" b="1">
              <a:solidFill>
                <a:srgbClr val="5F5F5F"/>
              </a:solidFill>
              <a:ea typeface="微软雅黑" panose="020B0503020204020204" pitchFamily="34" charset="-122"/>
            </a:endParaRPr>
          </a:p>
          <a:p>
            <a:pPr algn="ctr"/>
            <a:r>
              <a:rPr lang="zh-CN" sz="1400" b="1">
                <a:solidFill>
                  <a:srgbClr val="5F5F5F"/>
                </a:solidFill>
                <a:ea typeface="微软雅黑" panose="020B0503020204020204" pitchFamily="34" charset="-122"/>
              </a:rPr>
              <a:t>活动</a:t>
            </a:r>
            <a:endParaRPr lang="zh-CN" sz="1400" b="1">
              <a:solidFill>
                <a:srgbClr val="5F5F5F"/>
              </a:solidFill>
              <a:ea typeface="微软雅黑" panose="020B0503020204020204" pitchFamily="34" charset="-122"/>
            </a:endParaRPr>
          </a:p>
        </p:txBody>
      </p:sp>
      <p:sp>
        <p:nvSpPr>
          <p:cNvPr id="17446" name="Oval 38"/>
          <p:cNvSpPr>
            <a:spLocks noChangeArrowheads="1"/>
          </p:cNvSpPr>
          <p:nvPr/>
        </p:nvSpPr>
        <p:spPr bwMode="auto">
          <a:xfrm>
            <a:off x="5232400" y="1820863"/>
            <a:ext cx="768350" cy="773112"/>
          </a:xfrm>
          <a:prstGeom prst="ellipse">
            <a:avLst/>
          </a:prstGeom>
          <a:solidFill>
            <a:schemeClr val="bg1"/>
          </a:solidFill>
          <a:ln w="38100" cap="flat" cmpd="sng">
            <a:solidFill>
              <a:srgbClr val="DDDDDD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170" tIns="46990" rIns="90170" bIns="46990" anchor="ctr"/>
          <a:lstStyle/>
          <a:p>
            <a:pPr algn="ctr"/>
            <a:r>
              <a:rPr lang="zh-CN" b="1">
                <a:solidFill>
                  <a:srgbClr val="5F5F5F"/>
                </a:solidFill>
                <a:ea typeface="微软雅黑" panose="020B0503020204020204" pitchFamily="34" charset="-122"/>
              </a:rPr>
              <a:t>日记</a:t>
            </a:r>
            <a:endParaRPr lang="zh-CN" b="1">
              <a:solidFill>
                <a:srgbClr val="5F5F5F"/>
              </a:solidFill>
              <a:ea typeface="微软雅黑" panose="020B0503020204020204" pitchFamily="34" charset="-122"/>
            </a:endParaRPr>
          </a:p>
          <a:p>
            <a:pPr algn="ctr"/>
            <a:r>
              <a:rPr lang="zh-CN" b="1">
                <a:solidFill>
                  <a:srgbClr val="5F5F5F"/>
                </a:solidFill>
                <a:ea typeface="微软雅黑" panose="020B0503020204020204" pitchFamily="34" charset="-122"/>
              </a:rPr>
              <a:t>大赛</a:t>
            </a:r>
            <a:endParaRPr lang="zh-CN" b="1">
              <a:solidFill>
                <a:srgbClr val="5F5F5F"/>
              </a:solidFill>
              <a:ea typeface="微软雅黑" panose="020B0503020204020204" pitchFamily="34" charset="-122"/>
            </a:endParaRPr>
          </a:p>
        </p:txBody>
      </p:sp>
      <p:sp>
        <p:nvSpPr>
          <p:cNvPr id="17447" name="Rectangle 39"/>
          <p:cNvSpPr>
            <a:spLocks noChangeArrowheads="1"/>
          </p:cNvSpPr>
          <p:nvPr/>
        </p:nvSpPr>
        <p:spPr bwMode="auto">
          <a:xfrm>
            <a:off x="820738" y="6191250"/>
            <a:ext cx="2020887" cy="101600"/>
          </a:xfrm>
          <a:prstGeom prst="rect">
            <a:avLst/>
          </a:prstGeom>
          <a:solidFill>
            <a:srgbClr val="33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7448" name="Rectangle 40"/>
          <p:cNvSpPr>
            <a:spLocks noChangeArrowheads="1"/>
          </p:cNvSpPr>
          <p:nvPr/>
        </p:nvSpPr>
        <p:spPr bwMode="auto">
          <a:xfrm>
            <a:off x="2841625" y="6191250"/>
            <a:ext cx="2103438" cy="101600"/>
          </a:xfrm>
          <a:prstGeom prst="rect">
            <a:avLst/>
          </a:prstGeom>
          <a:solidFill>
            <a:srgbClr val="00CC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7449" name="Rectangle 41"/>
          <p:cNvSpPr>
            <a:spLocks noChangeArrowheads="1"/>
          </p:cNvSpPr>
          <p:nvPr/>
        </p:nvSpPr>
        <p:spPr bwMode="auto">
          <a:xfrm>
            <a:off x="4945063" y="6191250"/>
            <a:ext cx="2101850" cy="101600"/>
          </a:xfrm>
          <a:prstGeom prst="rect">
            <a:avLst/>
          </a:prstGeom>
          <a:solidFill>
            <a:srgbClr val="9966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7450" name="Rectangle 42"/>
          <p:cNvSpPr>
            <a:spLocks noChangeArrowheads="1"/>
          </p:cNvSpPr>
          <p:nvPr/>
        </p:nvSpPr>
        <p:spPr bwMode="auto">
          <a:xfrm>
            <a:off x="7046913" y="6191250"/>
            <a:ext cx="2101850" cy="101600"/>
          </a:xfrm>
          <a:prstGeom prst="rect">
            <a:avLst/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7451" name="Rectangle 43"/>
          <p:cNvSpPr>
            <a:spLocks noChangeArrowheads="1"/>
          </p:cNvSpPr>
          <p:nvPr/>
        </p:nvSpPr>
        <p:spPr bwMode="auto">
          <a:xfrm>
            <a:off x="9158288" y="6191250"/>
            <a:ext cx="2101850" cy="101600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7452" name="Text Box 44"/>
          <p:cNvSpPr txBox="1">
            <a:spLocks noChangeArrowheads="1"/>
          </p:cNvSpPr>
          <p:nvPr/>
        </p:nvSpPr>
        <p:spPr bwMode="auto">
          <a:xfrm>
            <a:off x="1238250" y="6303963"/>
            <a:ext cx="125095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sz="2800">
                <a:solidFill>
                  <a:srgbClr val="3399FF"/>
                </a:solidFill>
                <a:ea typeface="微软雅黑" panose="020B0503020204020204" pitchFamily="34" charset="-122"/>
              </a:rPr>
              <a:t>预热期</a:t>
            </a:r>
            <a:endParaRPr lang="zh-CN" sz="2800">
              <a:solidFill>
                <a:srgbClr val="3399FF"/>
              </a:solidFill>
              <a:ea typeface="微软雅黑" panose="020B0503020204020204" pitchFamily="34" charset="-122"/>
            </a:endParaRPr>
          </a:p>
        </p:txBody>
      </p:sp>
      <p:sp>
        <p:nvSpPr>
          <p:cNvPr id="17453" name="Text Box 45"/>
          <p:cNvSpPr txBox="1">
            <a:spLocks noChangeArrowheads="1"/>
          </p:cNvSpPr>
          <p:nvPr/>
        </p:nvSpPr>
        <p:spPr bwMode="auto">
          <a:xfrm>
            <a:off x="3127375" y="6303963"/>
            <a:ext cx="12477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sz="2800">
                <a:solidFill>
                  <a:srgbClr val="00CC66"/>
                </a:solidFill>
                <a:ea typeface="微软雅黑" panose="020B0503020204020204" pitchFamily="34" charset="-122"/>
              </a:rPr>
              <a:t>造势期</a:t>
            </a:r>
            <a:endParaRPr lang="zh-CN" sz="2800">
              <a:solidFill>
                <a:srgbClr val="00CC66"/>
              </a:solidFill>
              <a:ea typeface="微软雅黑" panose="020B0503020204020204" pitchFamily="34" charset="-122"/>
            </a:endParaRPr>
          </a:p>
        </p:txBody>
      </p:sp>
      <p:sp>
        <p:nvSpPr>
          <p:cNvPr id="17454" name="Text Box 46"/>
          <p:cNvSpPr txBox="1">
            <a:spLocks noChangeArrowheads="1"/>
          </p:cNvSpPr>
          <p:nvPr/>
        </p:nvSpPr>
        <p:spPr bwMode="auto">
          <a:xfrm>
            <a:off x="5270500" y="6303963"/>
            <a:ext cx="125095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sz="2800">
                <a:solidFill>
                  <a:srgbClr val="996633"/>
                </a:solidFill>
                <a:ea typeface="微软雅黑" panose="020B0503020204020204" pitchFamily="34" charset="-122"/>
              </a:rPr>
              <a:t>开盘期</a:t>
            </a:r>
            <a:endParaRPr lang="zh-CN" sz="2800">
              <a:solidFill>
                <a:srgbClr val="996633"/>
              </a:solidFill>
              <a:ea typeface="微软雅黑" panose="020B0503020204020204" pitchFamily="34" charset="-122"/>
            </a:endParaRPr>
          </a:p>
        </p:txBody>
      </p:sp>
      <p:sp>
        <p:nvSpPr>
          <p:cNvPr id="17455" name="Text Box 47"/>
          <p:cNvSpPr txBox="1">
            <a:spLocks noChangeArrowheads="1"/>
          </p:cNvSpPr>
          <p:nvPr/>
        </p:nvSpPr>
        <p:spPr bwMode="auto">
          <a:xfrm>
            <a:off x="7416800" y="6303963"/>
            <a:ext cx="12477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sz="2800">
                <a:solidFill>
                  <a:srgbClr val="FF6600"/>
                </a:solidFill>
                <a:ea typeface="微软雅黑" panose="020B0503020204020204" pitchFamily="34" charset="-122"/>
              </a:rPr>
              <a:t>强销期</a:t>
            </a:r>
            <a:endParaRPr lang="zh-CN" sz="2800">
              <a:solidFill>
                <a:srgbClr val="FF6600"/>
              </a:solidFill>
              <a:ea typeface="微软雅黑" panose="020B0503020204020204" pitchFamily="34" charset="-122"/>
            </a:endParaRPr>
          </a:p>
        </p:txBody>
      </p:sp>
      <p:sp>
        <p:nvSpPr>
          <p:cNvPr id="17456" name="Text Box 48"/>
          <p:cNvSpPr txBox="1">
            <a:spLocks noChangeArrowheads="1"/>
          </p:cNvSpPr>
          <p:nvPr/>
        </p:nvSpPr>
        <p:spPr bwMode="auto">
          <a:xfrm>
            <a:off x="9572625" y="6303963"/>
            <a:ext cx="12477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sz="2800">
                <a:solidFill>
                  <a:srgbClr val="FF9900"/>
                </a:solidFill>
                <a:ea typeface="微软雅黑" panose="020B0503020204020204" pitchFamily="34" charset="-122"/>
              </a:rPr>
              <a:t>持销期</a:t>
            </a:r>
            <a:endParaRPr lang="zh-CN" sz="2800">
              <a:solidFill>
                <a:srgbClr val="FF9900"/>
              </a:solidFill>
              <a:ea typeface="微软雅黑" panose="020B0503020204020204" pitchFamily="34" charset="-122"/>
            </a:endParaRPr>
          </a:p>
        </p:txBody>
      </p:sp>
      <p:sp>
        <p:nvSpPr>
          <p:cNvPr id="17457" name="Rectangle 49"/>
          <p:cNvSpPr>
            <a:spLocks noChangeArrowheads="1"/>
          </p:cNvSpPr>
          <p:nvPr/>
        </p:nvSpPr>
        <p:spPr bwMode="auto">
          <a:xfrm>
            <a:off x="7959725" y="4905375"/>
            <a:ext cx="3303588" cy="1104900"/>
          </a:xfrm>
          <a:prstGeom prst="rect">
            <a:avLst/>
          </a:prstGeom>
          <a:solidFill>
            <a:srgbClr val="3333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7458" name="Text Box 50"/>
          <p:cNvSpPr txBox="1">
            <a:spLocks noChangeArrowheads="1"/>
          </p:cNvSpPr>
          <p:nvPr/>
        </p:nvSpPr>
        <p:spPr bwMode="auto">
          <a:xfrm>
            <a:off x="8204200" y="5029200"/>
            <a:ext cx="28622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全模式  高爆发</a:t>
            </a:r>
            <a:endParaRPr lang="zh-CN" altLang="en-US" sz="3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459" name="Rectangle 51"/>
          <p:cNvSpPr>
            <a:spLocks noChangeArrowheads="1"/>
          </p:cNvSpPr>
          <p:nvPr/>
        </p:nvSpPr>
        <p:spPr bwMode="auto">
          <a:xfrm>
            <a:off x="4254500" y="-11113"/>
            <a:ext cx="1428750" cy="625476"/>
          </a:xfrm>
          <a:prstGeom prst="rect">
            <a:avLst/>
          </a:prstGeom>
          <a:solidFill>
            <a:srgbClr val="33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CN" altLang="en-US" dirty="0">
                <a:solidFill>
                  <a:schemeClr val="bg1"/>
                </a:solidFill>
                <a:ea typeface="微软雅黑" panose="020B0503020204020204" pitchFamily="34" charset="-122"/>
              </a:rPr>
              <a:t>活动策划</a:t>
            </a:r>
            <a:endParaRPr lang="zh-CN" altLang="en-US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17460" name="Rectangle 52"/>
          <p:cNvSpPr>
            <a:spLocks noChangeArrowheads="1"/>
          </p:cNvSpPr>
          <p:nvPr/>
        </p:nvSpPr>
        <p:spPr bwMode="auto">
          <a:xfrm>
            <a:off x="6075363" y="-9525"/>
            <a:ext cx="1428750" cy="625475"/>
          </a:xfrm>
          <a:prstGeom prst="rect">
            <a:avLst/>
          </a:prstGeom>
          <a:solidFill>
            <a:srgbClr val="33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CN" altLang="en-US" dirty="0">
                <a:solidFill>
                  <a:schemeClr val="bg1"/>
                </a:solidFill>
                <a:ea typeface="微软雅黑" panose="020B0503020204020204" pitchFamily="34" charset="-122"/>
              </a:rPr>
              <a:t>资源整合</a:t>
            </a:r>
            <a:endParaRPr lang="zh-CN" altLang="en-US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17461" name="Rectangle 53"/>
          <p:cNvSpPr>
            <a:spLocks noChangeArrowheads="1"/>
          </p:cNvSpPr>
          <p:nvPr/>
        </p:nvSpPr>
        <p:spPr bwMode="auto">
          <a:xfrm>
            <a:off x="7896225" y="-9525"/>
            <a:ext cx="1428750" cy="625475"/>
          </a:xfrm>
          <a:prstGeom prst="rect">
            <a:avLst/>
          </a:prstGeom>
          <a:solidFill>
            <a:srgbClr val="33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CN" altLang="en-US">
                <a:solidFill>
                  <a:schemeClr val="bg1"/>
                </a:solidFill>
                <a:ea typeface="微软雅黑" panose="020B0503020204020204" pitchFamily="34" charset="-122"/>
              </a:rPr>
              <a:t>活动推广</a:t>
            </a:r>
            <a:endParaRPr lang="zh-CN" altLang="en-US"/>
          </a:p>
        </p:txBody>
      </p:sp>
      <p:sp>
        <p:nvSpPr>
          <p:cNvPr id="17462" name="Rectangle 54"/>
          <p:cNvSpPr>
            <a:spLocks noChangeArrowheads="1"/>
          </p:cNvSpPr>
          <p:nvPr/>
        </p:nvSpPr>
        <p:spPr bwMode="auto">
          <a:xfrm>
            <a:off x="9718675" y="-11113"/>
            <a:ext cx="1428750" cy="625476"/>
          </a:xfrm>
          <a:prstGeom prst="rect">
            <a:avLst/>
          </a:prstGeom>
          <a:solidFill>
            <a:srgbClr val="33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CN" altLang="en-US">
                <a:solidFill>
                  <a:schemeClr val="bg1"/>
                </a:solidFill>
                <a:ea typeface="微软雅黑" panose="020B0503020204020204" pitchFamily="34" charset="-122"/>
              </a:rPr>
              <a:t>活动执行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4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4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4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59" grpId="0" bldLvl="0" animBg="1"/>
      <p:bldP spid="17460" grpId="0" bldLvl="0" animBg="1"/>
      <p:bldP spid="17461" grpId="0" bldLvl="0" animBg="1"/>
      <p:bldP spid="17462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4" name="Text Box 2"/>
          <p:cNvSpPr>
            <a:spLocks noChangeArrowheads="1"/>
          </p:cNvSpPr>
          <p:nvPr/>
        </p:nvSpPr>
        <p:spPr bwMode="auto">
          <a:xfrm>
            <a:off x="1217613" y="136525"/>
            <a:ext cx="2011680" cy="645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p>
            <a:r>
              <a:rPr lang="zh-CN" altLang="en-US" sz="3600" b="1">
                <a:solidFill>
                  <a:srgbClr val="CC0000"/>
                </a:solidFill>
                <a:ea typeface="微软雅黑" panose="020B0503020204020204" pitchFamily="34" charset="-122"/>
              </a:rPr>
              <a:t>房产分销</a:t>
            </a:r>
            <a:endParaRPr lang="zh-CN" altLang="en-US" sz="3600" b="1">
              <a:solidFill>
                <a:srgbClr val="CC0000"/>
              </a:solidFill>
              <a:ea typeface="微软雅黑" panose="020B0503020204020204" pitchFamily="34" charset="-122"/>
            </a:endParaRP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635000" y="239713"/>
            <a:ext cx="123825" cy="466725"/>
          </a:xfrm>
          <a:prstGeom prst="rect">
            <a:avLst/>
          </a:prstGeom>
          <a:solidFill>
            <a:srgbClr val="CC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p>
            <a:endParaRPr lang="zh-CN" altLang="en-US"/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1217613" y="1752600"/>
            <a:ext cx="1428750" cy="628650"/>
          </a:xfrm>
          <a:prstGeom prst="rect">
            <a:avLst/>
          </a:prstGeom>
          <a:solidFill>
            <a:srgbClr val="CC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170" tIns="46990" rIns="90170" bIns="46990" anchor="ctr"/>
          <a:p>
            <a:pPr algn="ctr"/>
            <a:r>
              <a:rPr lang="zh-CN" altLang="en-US">
                <a:solidFill>
                  <a:schemeClr val="bg1"/>
                </a:solidFill>
                <a:ea typeface="微软雅黑" panose="020B0503020204020204" pitchFamily="34" charset="-122"/>
              </a:rPr>
              <a:t>全资源</a:t>
            </a:r>
            <a:endParaRPr lang="zh-CN" altLang="en-US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1217613" y="3430588"/>
            <a:ext cx="1428750" cy="628650"/>
          </a:xfrm>
          <a:prstGeom prst="rect">
            <a:avLst/>
          </a:prstGeom>
          <a:solidFill>
            <a:srgbClr val="CC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170" tIns="46990" rIns="90170" bIns="46990" anchor="ctr"/>
          <a:p>
            <a:pPr algn="ctr"/>
            <a:r>
              <a:rPr lang="zh-CN" altLang="en-US">
                <a:solidFill>
                  <a:schemeClr val="bg1"/>
                </a:solidFill>
                <a:ea typeface="微软雅黑" panose="020B0503020204020204" pitchFamily="34" charset="-122"/>
              </a:rPr>
              <a:t>全媒体</a:t>
            </a:r>
            <a:endParaRPr lang="zh-CN" altLang="en-US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1217613" y="4494213"/>
            <a:ext cx="1428750" cy="628650"/>
          </a:xfrm>
          <a:prstGeom prst="rect">
            <a:avLst/>
          </a:prstGeom>
          <a:solidFill>
            <a:srgbClr val="CC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170" tIns="46990" rIns="90170" bIns="46990" anchor="ctr"/>
          <a:p>
            <a:pPr algn="ctr"/>
            <a:r>
              <a:rPr lang="zh-CN" altLang="en-US">
                <a:solidFill>
                  <a:schemeClr val="bg1"/>
                </a:solidFill>
                <a:ea typeface="微软雅黑" panose="020B0503020204020204" pitchFamily="34" charset="-122"/>
              </a:rPr>
              <a:t>全数据</a:t>
            </a:r>
            <a:endParaRPr lang="zh-CN" altLang="en-US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1217613" y="5691188"/>
            <a:ext cx="1428750" cy="628650"/>
          </a:xfrm>
          <a:prstGeom prst="rect">
            <a:avLst/>
          </a:prstGeom>
          <a:solidFill>
            <a:srgbClr val="CC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170" tIns="46990" rIns="90170" bIns="46990" anchor="ctr"/>
          <a:p>
            <a:pPr algn="ctr"/>
            <a:r>
              <a:rPr lang="zh-CN" altLang="en-US">
                <a:solidFill>
                  <a:schemeClr val="bg1"/>
                </a:solidFill>
                <a:ea typeface="微软雅黑" panose="020B0503020204020204" pitchFamily="34" charset="-122"/>
              </a:rPr>
              <a:t>全内容</a:t>
            </a:r>
            <a:endParaRPr lang="zh-CN" altLang="en-US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18440" name="Text Box 2"/>
          <p:cNvSpPr>
            <a:spLocks noChangeArrowheads="1"/>
          </p:cNvSpPr>
          <p:nvPr/>
        </p:nvSpPr>
        <p:spPr bwMode="auto">
          <a:xfrm>
            <a:off x="1217613" y="776288"/>
            <a:ext cx="302736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p>
            <a:r>
              <a:rPr lang="zh-CN" altLang="en-US" sz="2800">
                <a:solidFill>
                  <a:srgbClr val="4D4D4D"/>
                </a:solidFill>
                <a:ea typeface="微软雅黑" panose="020B0503020204020204" pitchFamily="34" charset="-122"/>
              </a:rPr>
              <a:t>高效地产营销模式</a:t>
            </a:r>
            <a:endParaRPr lang="zh-CN" altLang="en-US" sz="2800">
              <a:solidFill>
                <a:srgbClr val="4D4D4D"/>
              </a:solidFill>
              <a:ea typeface="微软雅黑" panose="020B0503020204020204" pitchFamily="34" charset="-122"/>
            </a:endParaRPr>
          </a:p>
        </p:txBody>
      </p:sp>
      <p:sp>
        <p:nvSpPr>
          <p:cNvPr id="18441" name="Rectangle 9"/>
          <p:cNvSpPr>
            <a:spLocks noChangeArrowheads="1"/>
          </p:cNvSpPr>
          <p:nvPr/>
        </p:nvSpPr>
        <p:spPr bwMode="auto">
          <a:xfrm>
            <a:off x="2873375" y="1752600"/>
            <a:ext cx="1814513" cy="628650"/>
          </a:xfrm>
          <a:prstGeom prst="rect">
            <a:avLst/>
          </a:prstGeom>
          <a:gradFill rotWithShape="0">
            <a:gsLst>
              <a:gs pos="0">
                <a:srgbClr val="5F5F5F"/>
              </a:gs>
              <a:gs pos="100000">
                <a:srgbClr val="5F5F5F">
                  <a:gamma/>
                  <a:shade val="87843"/>
                  <a:invGamma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170" tIns="46990" rIns="90170" bIns="46990" anchor="ctr"/>
          <a:p>
            <a:pPr algn="ctr"/>
            <a:r>
              <a:rPr lang="zh-CN">
                <a:solidFill>
                  <a:schemeClr val="bg1"/>
                </a:solidFill>
                <a:ea typeface="微软雅黑" panose="020B0503020204020204" pitchFamily="34" charset="-122"/>
              </a:rPr>
              <a:t>平果传媒协会</a:t>
            </a:r>
            <a:endParaRPr lang="zh-CN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18442" name="Rectangle 10"/>
          <p:cNvSpPr>
            <a:spLocks noChangeArrowheads="1"/>
          </p:cNvSpPr>
          <p:nvPr/>
        </p:nvSpPr>
        <p:spPr bwMode="auto">
          <a:xfrm>
            <a:off x="4824413" y="1752600"/>
            <a:ext cx="1381125" cy="628650"/>
          </a:xfrm>
          <a:prstGeom prst="rect">
            <a:avLst/>
          </a:prstGeom>
          <a:gradFill rotWithShape="0">
            <a:gsLst>
              <a:gs pos="0">
                <a:srgbClr val="5F5F5F"/>
              </a:gs>
              <a:gs pos="100000">
                <a:srgbClr val="5F5F5F">
                  <a:gamma/>
                  <a:shade val="87843"/>
                  <a:invGamma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170" tIns="46990" rIns="90170" bIns="46990" anchor="ctr"/>
          <a:p>
            <a:pPr algn="ctr"/>
            <a:r>
              <a:rPr lang="zh-CN">
                <a:solidFill>
                  <a:schemeClr val="bg1"/>
                </a:solidFill>
                <a:ea typeface="微软雅黑" panose="020B0503020204020204" pitchFamily="34" charset="-122"/>
              </a:rPr>
              <a:t>网商协会</a:t>
            </a:r>
            <a:endParaRPr lang="zh-CN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18443" name="Rectangle 11"/>
          <p:cNvSpPr>
            <a:spLocks noChangeArrowheads="1"/>
          </p:cNvSpPr>
          <p:nvPr/>
        </p:nvSpPr>
        <p:spPr bwMode="auto">
          <a:xfrm>
            <a:off x="6348413" y="1752600"/>
            <a:ext cx="1362075" cy="628650"/>
          </a:xfrm>
          <a:prstGeom prst="rect">
            <a:avLst/>
          </a:prstGeom>
          <a:gradFill rotWithShape="0">
            <a:gsLst>
              <a:gs pos="0">
                <a:srgbClr val="5F5F5F"/>
              </a:gs>
              <a:gs pos="100000">
                <a:srgbClr val="5F5F5F">
                  <a:gamma/>
                  <a:shade val="87843"/>
                  <a:invGamma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170" tIns="46990" rIns="90170" bIns="46990" anchor="ctr"/>
          <a:p>
            <a:pPr algn="ctr"/>
            <a:r>
              <a:rPr lang="zh-CN">
                <a:solidFill>
                  <a:schemeClr val="bg1"/>
                </a:solidFill>
                <a:ea typeface="微软雅黑" panose="020B0503020204020204" pitchFamily="34" charset="-122"/>
              </a:rPr>
              <a:t>异业资源</a:t>
            </a:r>
            <a:endParaRPr lang="zh-CN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18444" name="Rectangle 12"/>
          <p:cNvSpPr>
            <a:spLocks noChangeArrowheads="1"/>
          </p:cNvSpPr>
          <p:nvPr/>
        </p:nvSpPr>
        <p:spPr bwMode="auto">
          <a:xfrm>
            <a:off x="7845425" y="1752600"/>
            <a:ext cx="1349375" cy="628650"/>
          </a:xfrm>
          <a:prstGeom prst="rect">
            <a:avLst/>
          </a:prstGeom>
          <a:gradFill rotWithShape="0">
            <a:gsLst>
              <a:gs pos="0">
                <a:srgbClr val="5F5F5F"/>
              </a:gs>
              <a:gs pos="100000">
                <a:srgbClr val="5F5F5F">
                  <a:gamma/>
                  <a:shade val="87843"/>
                  <a:invGamma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170" tIns="46990" rIns="90170" bIns="46990" anchor="ctr"/>
          <a:p>
            <a:pPr algn="ctr"/>
            <a:r>
              <a:rPr lang="zh-CN">
                <a:solidFill>
                  <a:schemeClr val="bg1"/>
                </a:solidFill>
                <a:ea typeface="微软雅黑" panose="020B0503020204020204" pitchFamily="34" charset="-122"/>
              </a:rPr>
              <a:t>品牌资源</a:t>
            </a:r>
            <a:endParaRPr lang="zh-CN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18445" name="Rectangle 13"/>
          <p:cNvSpPr>
            <a:spLocks noChangeArrowheads="1"/>
          </p:cNvSpPr>
          <p:nvPr/>
        </p:nvSpPr>
        <p:spPr bwMode="auto">
          <a:xfrm>
            <a:off x="2873375" y="2557463"/>
            <a:ext cx="1814513" cy="628650"/>
          </a:xfrm>
          <a:prstGeom prst="rect">
            <a:avLst/>
          </a:prstGeom>
          <a:gradFill rotWithShape="0">
            <a:gsLst>
              <a:gs pos="0">
                <a:srgbClr val="5F5F5F"/>
              </a:gs>
              <a:gs pos="100000">
                <a:srgbClr val="5F5F5F">
                  <a:gamma/>
                  <a:shade val="87843"/>
                  <a:invGamma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170" tIns="46990" rIns="90170" bIns="46990" anchor="ctr"/>
          <a:p>
            <a:pPr algn="ctr"/>
            <a:r>
              <a:rPr lang="zh-CN" altLang="en-US">
                <a:solidFill>
                  <a:schemeClr val="bg1"/>
                </a:solidFill>
                <a:ea typeface="微软雅黑" panose="020B0503020204020204" pitchFamily="34" charset="-122"/>
              </a:rPr>
              <a:t>社区街道客源</a:t>
            </a:r>
            <a:endParaRPr lang="zh-CN" altLang="en-US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18446" name="Rectangle 14"/>
          <p:cNvSpPr>
            <a:spLocks noChangeArrowheads="1"/>
          </p:cNvSpPr>
          <p:nvPr/>
        </p:nvSpPr>
        <p:spPr bwMode="auto">
          <a:xfrm>
            <a:off x="4895850" y="2557463"/>
            <a:ext cx="1814513" cy="628650"/>
          </a:xfrm>
          <a:prstGeom prst="rect">
            <a:avLst/>
          </a:prstGeom>
          <a:gradFill rotWithShape="0">
            <a:gsLst>
              <a:gs pos="0">
                <a:srgbClr val="5F5F5F"/>
              </a:gs>
              <a:gs pos="100000">
                <a:srgbClr val="5F5F5F">
                  <a:gamma/>
                  <a:shade val="87843"/>
                  <a:invGamma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170" tIns="46990" rIns="90170" bIns="46990" anchor="ctr"/>
          <a:p>
            <a:pPr algn="ctr"/>
            <a:r>
              <a:rPr lang="zh-CN" altLang="en-US">
                <a:solidFill>
                  <a:schemeClr val="bg1"/>
                </a:solidFill>
                <a:ea typeface="微软雅黑" panose="020B0503020204020204" pitchFamily="34" charset="-122"/>
              </a:rPr>
              <a:t>大型企业资源</a:t>
            </a:r>
            <a:endParaRPr lang="zh-CN" altLang="en-US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18447" name="Rectangle 15"/>
          <p:cNvSpPr>
            <a:spLocks noChangeArrowheads="1"/>
          </p:cNvSpPr>
          <p:nvPr/>
        </p:nvSpPr>
        <p:spPr bwMode="auto">
          <a:xfrm>
            <a:off x="6904038" y="2557463"/>
            <a:ext cx="1814512" cy="628650"/>
          </a:xfrm>
          <a:prstGeom prst="rect">
            <a:avLst/>
          </a:prstGeom>
          <a:gradFill rotWithShape="0">
            <a:gsLst>
              <a:gs pos="0">
                <a:srgbClr val="5F5F5F"/>
              </a:gs>
              <a:gs pos="100000">
                <a:srgbClr val="5F5F5F">
                  <a:gamma/>
                  <a:shade val="87843"/>
                  <a:invGamma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170" tIns="46990" rIns="90170" bIns="46990" anchor="ctr"/>
          <a:p>
            <a:pPr algn="ctr"/>
            <a:r>
              <a:rPr lang="zh-CN">
                <a:solidFill>
                  <a:schemeClr val="bg1"/>
                </a:solidFill>
                <a:ea typeface="微软雅黑" panose="020B0503020204020204" pitchFamily="34" charset="-122"/>
              </a:rPr>
              <a:t>演出资源</a:t>
            </a:r>
            <a:endParaRPr lang="zh-CN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18448" name="Rectangle 16"/>
          <p:cNvSpPr>
            <a:spLocks noChangeArrowheads="1"/>
          </p:cNvSpPr>
          <p:nvPr/>
        </p:nvSpPr>
        <p:spPr bwMode="auto">
          <a:xfrm>
            <a:off x="8934450" y="2557463"/>
            <a:ext cx="1814513" cy="628650"/>
          </a:xfrm>
          <a:prstGeom prst="rect">
            <a:avLst/>
          </a:prstGeom>
          <a:gradFill rotWithShape="0">
            <a:gsLst>
              <a:gs pos="0">
                <a:srgbClr val="5F5F5F"/>
              </a:gs>
              <a:gs pos="100000">
                <a:srgbClr val="5F5F5F">
                  <a:gamma/>
                  <a:shade val="87843"/>
                  <a:invGamma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170" tIns="46990" rIns="90170" bIns="46990" anchor="ctr"/>
          <a:p>
            <a:pPr algn="ctr"/>
            <a:r>
              <a:rPr lang="zh-CN" altLang="en-US">
                <a:solidFill>
                  <a:schemeClr val="bg1"/>
                </a:solidFill>
                <a:ea typeface="微软雅黑" panose="020B0503020204020204" pitchFamily="34" charset="-122"/>
              </a:rPr>
              <a:t>高校客源</a:t>
            </a:r>
            <a:endParaRPr lang="zh-CN" altLang="en-US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18449" name="Rectangle 17"/>
          <p:cNvSpPr>
            <a:spLocks noChangeArrowheads="1"/>
          </p:cNvSpPr>
          <p:nvPr/>
        </p:nvSpPr>
        <p:spPr bwMode="auto">
          <a:xfrm>
            <a:off x="9328150" y="1743075"/>
            <a:ext cx="1431925" cy="628650"/>
          </a:xfrm>
          <a:prstGeom prst="rect">
            <a:avLst/>
          </a:prstGeom>
          <a:gradFill rotWithShape="0">
            <a:gsLst>
              <a:gs pos="0">
                <a:srgbClr val="5F5F5F"/>
              </a:gs>
              <a:gs pos="100000">
                <a:srgbClr val="5F5F5F">
                  <a:gamma/>
                  <a:shade val="87843"/>
                  <a:invGamma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170" tIns="46990" rIns="90170" bIns="46990" anchor="ctr"/>
          <a:p>
            <a:pPr algn="ctr"/>
            <a:r>
              <a:rPr lang="zh-CN" altLang="en-US">
                <a:solidFill>
                  <a:schemeClr val="bg1"/>
                </a:solidFill>
                <a:ea typeface="微软雅黑" panose="020B0503020204020204" pitchFamily="34" charset="-122"/>
              </a:rPr>
              <a:t>社会团体</a:t>
            </a:r>
            <a:endParaRPr lang="zh-CN" altLang="en-US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18450" name="Rectangle 18"/>
          <p:cNvSpPr>
            <a:spLocks noChangeArrowheads="1"/>
          </p:cNvSpPr>
          <p:nvPr/>
        </p:nvSpPr>
        <p:spPr bwMode="auto">
          <a:xfrm>
            <a:off x="2873375" y="4495800"/>
            <a:ext cx="1814513" cy="434975"/>
          </a:xfrm>
          <a:prstGeom prst="rect">
            <a:avLst/>
          </a:prstGeom>
          <a:gradFill rotWithShape="0">
            <a:gsLst>
              <a:gs pos="0">
                <a:srgbClr val="5F5F5F"/>
              </a:gs>
              <a:gs pos="100000">
                <a:srgbClr val="5F5F5F">
                  <a:gamma/>
                  <a:shade val="87843"/>
                  <a:invGamma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170" tIns="46990" rIns="90170" bIns="46990" anchor="ctr"/>
          <a:p>
            <a:pPr algn="ctr"/>
            <a:r>
              <a:rPr lang="zh-CN" altLang="en-US">
                <a:solidFill>
                  <a:schemeClr val="bg1"/>
                </a:solidFill>
                <a:ea typeface="微软雅黑" panose="020B0503020204020204" pitchFamily="34" charset="-122"/>
              </a:rPr>
              <a:t> 新房需求</a:t>
            </a:r>
            <a:endParaRPr lang="zh-CN" altLang="en-US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18451" name="Rectangle 19"/>
          <p:cNvSpPr>
            <a:spLocks noChangeArrowheads="1"/>
          </p:cNvSpPr>
          <p:nvPr/>
        </p:nvSpPr>
        <p:spPr bwMode="auto">
          <a:xfrm>
            <a:off x="4892675" y="4495800"/>
            <a:ext cx="1816100" cy="434975"/>
          </a:xfrm>
          <a:prstGeom prst="rect">
            <a:avLst/>
          </a:prstGeom>
          <a:gradFill rotWithShape="0">
            <a:gsLst>
              <a:gs pos="0">
                <a:srgbClr val="5F5F5F"/>
              </a:gs>
              <a:gs pos="100000">
                <a:srgbClr val="5F5F5F">
                  <a:gamma/>
                  <a:shade val="87843"/>
                  <a:invGamma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170" tIns="46990" rIns="90170" bIns="46990" anchor="ctr"/>
          <a:p>
            <a:pPr algn="ctr"/>
            <a:r>
              <a:rPr lang="zh-CN" altLang="en-US">
                <a:solidFill>
                  <a:schemeClr val="bg1"/>
                </a:solidFill>
                <a:ea typeface="微软雅黑" panose="020B0503020204020204" pitchFamily="34" charset="-122"/>
              </a:rPr>
              <a:t> 二手房需求</a:t>
            </a:r>
            <a:endParaRPr lang="zh-CN" altLang="en-US"/>
          </a:p>
        </p:txBody>
      </p:sp>
      <p:sp>
        <p:nvSpPr>
          <p:cNvPr id="18452" name="Rectangle 20"/>
          <p:cNvSpPr>
            <a:spLocks noChangeArrowheads="1"/>
          </p:cNvSpPr>
          <p:nvPr/>
        </p:nvSpPr>
        <p:spPr bwMode="auto">
          <a:xfrm>
            <a:off x="6946900" y="4495800"/>
            <a:ext cx="1816100" cy="434975"/>
          </a:xfrm>
          <a:prstGeom prst="rect">
            <a:avLst/>
          </a:prstGeom>
          <a:gradFill rotWithShape="0">
            <a:gsLst>
              <a:gs pos="0">
                <a:srgbClr val="5F5F5F"/>
              </a:gs>
              <a:gs pos="100000">
                <a:srgbClr val="5F5F5F">
                  <a:gamma/>
                  <a:shade val="87843"/>
                  <a:invGamma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170" tIns="46990" rIns="90170" bIns="46990" anchor="ctr"/>
          <a:p>
            <a:pPr algn="ctr"/>
            <a:r>
              <a:rPr lang="zh-CN" altLang="en-US">
                <a:solidFill>
                  <a:schemeClr val="bg1"/>
                </a:solidFill>
                <a:ea typeface="微软雅黑" panose="020B0503020204020204" pitchFamily="34" charset="-122"/>
              </a:rPr>
              <a:t>租房需求</a:t>
            </a:r>
            <a:endParaRPr lang="zh-CN" altLang="en-US"/>
          </a:p>
        </p:txBody>
      </p:sp>
      <p:sp>
        <p:nvSpPr>
          <p:cNvPr id="18453" name="Rectangle 21"/>
          <p:cNvSpPr>
            <a:spLocks noChangeArrowheads="1"/>
          </p:cNvSpPr>
          <p:nvPr/>
        </p:nvSpPr>
        <p:spPr bwMode="auto">
          <a:xfrm>
            <a:off x="8934450" y="4495800"/>
            <a:ext cx="1814513" cy="434975"/>
          </a:xfrm>
          <a:prstGeom prst="rect">
            <a:avLst/>
          </a:prstGeom>
          <a:gradFill rotWithShape="0">
            <a:gsLst>
              <a:gs pos="0">
                <a:srgbClr val="5F5F5F"/>
              </a:gs>
              <a:gs pos="100000">
                <a:srgbClr val="5F5F5F">
                  <a:gamma/>
                  <a:shade val="87843"/>
                  <a:invGamma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170" tIns="46990" rIns="90170" bIns="46990" anchor="ctr"/>
          <a:p>
            <a:pPr algn="ctr"/>
            <a:r>
              <a:rPr lang="zh-CN" altLang="en-US">
                <a:solidFill>
                  <a:schemeClr val="bg1"/>
                </a:solidFill>
                <a:ea typeface="微软雅黑" panose="020B0503020204020204" pitchFamily="34" charset="-122"/>
              </a:rPr>
              <a:t>商铺需求</a:t>
            </a:r>
            <a:endParaRPr lang="zh-CN" altLang="en-US"/>
          </a:p>
        </p:txBody>
      </p:sp>
      <p:sp>
        <p:nvSpPr>
          <p:cNvPr id="18454" name="Rectangle 22"/>
          <p:cNvSpPr>
            <a:spLocks noChangeArrowheads="1"/>
          </p:cNvSpPr>
          <p:nvPr/>
        </p:nvSpPr>
        <p:spPr bwMode="auto">
          <a:xfrm>
            <a:off x="2873375" y="5043488"/>
            <a:ext cx="1373188" cy="433387"/>
          </a:xfrm>
          <a:prstGeom prst="rect">
            <a:avLst/>
          </a:prstGeom>
          <a:gradFill rotWithShape="0">
            <a:gsLst>
              <a:gs pos="0">
                <a:srgbClr val="5F5F5F"/>
              </a:gs>
              <a:gs pos="100000">
                <a:srgbClr val="5F5F5F">
                  <a:gamma/>
                  <a:shade val="87843"/>
                  <a:invGamma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170" tIns="46990" rIns="90170" bIns="46990" anchor="ctr"/>
          <a:p>
            <a:pPr algn="ctr"/>
            <a:r>
              <a:rPr lang="zh-CN" altLang="en-US">
                <a:solidFill>
                  <a:schemeClr val="bg1"/>
                </a:solidFill>
                <a:ea typeface="微软雅黑" panose="020B0503020204020204" pitchFamily="34" charset="-122"/>
              </a:rPr>
              <a:t>开盘提醒</a:t>
            </a:r>
            <a:endParaRPr lang="zh-CN" altLang="en-US"/>
          </a:p>
        </p:txBody>
      </p:sp>
      <p:sp>
        <p:nvSpPr>
          <p:cNvPr id="18455" name="Rectangle 23"/>
          <p:cNvSpPr>
            <a:spLocks noChangeArrowheads="1"/>
          </p:cNvSpPr>
          <p:nvPr/>
        </p:nvSpPr>
        <p:spPr bwMode="auto">
          <a:xfrm>
            <a:off x="4400550" y="5043488"/>
            <a:ext cx="1371600" cy="433387"/>
          </a:xfrm>
          <a:prstGeom prst="rect">
            <a:avLst/>
          </a:prstGeom>
          <a:gradFill rotWithShape="0">
            <a:gsLst>
              <a:gs pos="0">
                <a:srgbClr val="5F5F5F"/>
              </a:gs>
              <a:gs pos="100000">
                <a:srgbClr val="5F5F5F">
                  <a:gamma/>
                  <a:shade val="87843"/>
                  <a:invGamma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170" tIns="46990" rIns="90170" bIns="46990" anchor="ctr"/>
          <a:p>
            <a:pPr algn="ctr"/>
            <a:r>
              <a:rPr lang="zh-CN" altLang="en-US">
                <a:solidFill>
                  <a:schemeClr val="bg1"/>
                </a:solidFill>
                <a:ea typeface="微软雅黑" panose="020B0503020204020204" pitchFamily="34" charset="-122"/>
              </a:rPr>
              <a:t>买房微信群</a:t>
            </a:r>
            <a:endParaRPr lang="zh-CN" altLang="en-US"/>
          </a:p>
        </p:txBody>
      </p:sp>
      <p:sp>
        <p:nvSpPr>
          <p:cNvPr id="18456" name="Rectangle 24"/>
          <p:cNvSpPr>
            <a:spLocks noChangeArrowheads="1"/>
          </p:cNvSpPr>
          <p:nvPr/>
        </p:nvSpPr>
        <p:spPr bwMode="auto">
          <a:xfrm>
            <a:off x="5905500" y="5043488"/>
            <a:ext cx="1373188" cy="433387"/>
          </a:xfrm>
          <a:prstGeom prst="rect">
            <a:avLst/>
          </a:prstGeom>
          <a:gradFill rotWithShape="0">
            <a:gsLst>
              <a:gs pos="0">
                <a:srgbClr val="5F5F5F"/>
              </a:gs>
              <a:gs pos="100000">
                <a:srgbClr val="5F5F5F">
                  <a:gamma/>
                  <a:shade val="87843"/>
                  <a:invGamma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170" tIns="46990" rIns="90170" bIns="46990" anchor="ctr"/>
          <a:p>
            <a:pPr algn="ctr"/>
            <a:r>
              <a:rPr lang="zh-CN" altLang="en-US">
                <a:solidFill>
                  <a:schemeClr val="bg1"/>
                </a:solidFill>
                <a:ea typeface="微软雅黑" panose="020B0503020204020204" pitchFamily="34" charset="-122"/>
              </a:rPr>
              <a:t>团购意向</a:t>
            </a:r>
            <a:endParaRPr lang="zh-CN" altLang="en-US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18457" name="Rectangle 25"/>
          <p:cNvSpPr>
            <a:spLocks noChangeArrowheads="1"/>
          </p:cNvSpPr>
          <p:nvPr/>
        </p:nvSpPr>
        <p:spPr bwMode="auto">
          <a:xfrm>
            <a:off x="7370763" y="5043488"/>
            <a:ext cx="1371600" cy="433387"/>
          </a:xfrm>
          <a:prstGeom prst="rect">
            <a:avLst/>
          </a:prstGeom>
          <a:gradFill rotWithShape="0">
            <a:gsLst>
              <a:gs pos="0">
                <a:srgbClr val="5F5F5F"/>
              </a:gs>
              <a:gs pos="100000">
                <a:srgbClr val="5F5F5F">
                  <a:gamma/>
                  <a:shade val="87843"/>
                  <a:invGamma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170" tIns="46990" rIns="90170" bIns="46990" anchor="ctr"/>
          <a:p>
            <a:pPr algn="ctr"/>
            <a:r>
              <a:rPr lang="zh-CN" altLang="en-US">
                <a:solidFill>
                  <a:schemeClr val="bg1"/>
                </a:solidFill>
                <a:ea typeface="微软雅黑" panose="020B0503020204020204" pitchFamily="34" charset="-122"/>
              </a:rPr>
              <a:t>房产活动</a:t>
            </a:r>
            <a:endParaRPr lang="zh-CN" altLang="en-US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18458" name="Rectangle 26"/>
          <p:cNvSpPr>
            <a:spLocks noChangeArrowheads="1"/>
          </p:cNvSpPr>
          <p:nvPr/>
        </p:nvSpPr>
        <p:spPr bwMode="auto">
          <a:xfrm>
            <a:off x="8907463" y="5043488"/>
            <a:ext cx="1371600" cy="433387"/>
          </a:xfrm>
          <a:prstGeom prst="rect">
            <a:avLst/>
          </a:prstGeom>
          <a:gradFill rotWithShape="0">
            <a:gsLst>
              <a:gs pos="0">
                <a:srgbClr val="5F5F5F"/>
              </a:gs>
              <a:gs pos="100000">
                <a:srgbClr val="5F5F5F">
                  <a:gamma/>
                  <a:shade val="87843"/>
                  <a:invGamma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170" tIns="46990" rIns="90170" bIns="46990" anchor="ctr"/>
          <a:p>
            <a:pPr algn="ctr"/>
            <a:r>
              <a:rPr lang="zh-CN" altLang="en-US">
                <a:solidFill>
                  <a:schemeClr val="bg1"/>
                </a:solidFill>
                <a:ea typeface="微软雅黑" panose="020B0503020204020204" pitchFamily="34" charset="-122"/>
              </a:rPr>
              <a:t>内容营销</a:t>
            </a:r>
            <a:endParaRPr lang="zh-CN" altLang="en-US"/>
          </a:p>
        </p:txBody>
      </p:sp>
      <p:sp>
        <p:nvSpPr>
          <p:cNvPr id="18459" name="Rectangle 27"/>
          <p:cNvSpPr>
            <a:spLocks noChangeArrowheads="1"/>
          </p:cNvSpPr>
          <p:nvPr/>
        </p:nvSpPr>
        <p:spPr bwMode="auto">
          <a:xfrm>
            <a:off x="2873375" y="3436938"/>
            <a:ext cx="1814513" cy="628650"/>
          </a:xfrm>
          <a:prstGeom prst="rect">
            <a:avLst/>
          </a:prstGeom>
          <a:gradFill rotWithShape="0">
            <a:gsLst>
              <a:gs pos="0">
                <a:srgbClr val="5F5F5F"/>
              </a:gs>
              <a:gs pos="100000">
                <a:srgbClr val="5F5F5F">
                  <a:gamma/>
                  <a:shade val="87843"/>
                  <a:invGamma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170" tIns="46990" rIns="90170" bIns="46990" anchor="ctr"/>
          <a:p>
            <a:pPr algn="ctr"/>
            <a:r>
              <a:rPr lang="zh-CN" altLang="en-US">
                <a:solidFill>
                  <a:schemeClr val="bg1"/>
                </a:solidFill>
                <a:ea typeface="微软雅黑" panose="020B0503020204020204" pitchFamily="34" charset="-122"/>
              </a:rPr>
              <a:t>平果好房网</a:t>
            </a:r>
            <a:endParaRPr lang="zh-CN" altLang="en-US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18460" name="Rectangle 28"/>
          <p:cNvSpPr>
            <a:spLocks noChangeArrowheads="1"/>
          </p:cNvSpPr>
          <p:nvPr/>
        </p:nvSpPr>
        <p:spPr bwMode="auto">
          <a:xfrm>
            <a:off x="4862513" y="3436938"/>
            <a:ext cx="1814512" cy="628650"/>
          </a:xfrm>
          <a:prstGeom prst="rect">
            <a:avLst/>
          </a:prstGeom>
          <a:gradFill rotWithShape="0">
            <a:gsLst>
              <a:gs pos="0">
                <a:srgbClr val="5F5F5F"/>
              </a:gs>
              <a:gs pos="100000">
                <a:srgbClr val="5F5F5F">
                  <a:gamma/>
                  <a:shade val="87843"/>
                  <a:invGamma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170" tIns="46990" rIns="90170" bIns="46990" anchor="ctr"/>
          <a:p>
            <a:pPr algn="ctr"/>
            <a:r>
              <a:rPr lang="zh-CN" altLang="en-US">
                <a:solidFill>
                  <a:schemeClr val="bg1"/>
                </a:solidFill>
                <a:ea typeface="微软雅黑" panose="020B0503020204020204" pitchFamily="34" charset="-122"/>
              </a:rPr>
              <a:t>微信公众号</a:t>
            </a:r>
            <a:endParaRPr lang="zh-CN" altLang="en-US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18461" name="Rectangle 29"/>
          <p:cNvSpPr>
            <a:spLocks noChangeArrowheads="1"/>
          </p:cNvSpPr>
          <p:nvPr/>
        </p:nvSpPr>
        <p:spPr bwMode="auto">
          <a:xfrm>
            <a:off x="6870700" y="3436938"/>
            <a:ext cx="1814513" cy="628650"/>
          </a:xfrm>
          <a:prstGeom prst="rect">
            <a:avLst/>
          </a:prstGeom>
          <a:gradFill rotWithShape="0">
            <a:gsLst>
              <a:gs pos="0">
                <a:srgbClr val="5F5F5F"/>
              </a:gs>
              <a:gs pos="100000">
                <a:srgbClr val="5F5F5F">
                  <a:gamma/>
                  <a:shade val="87843"/>
                  <a:invGamma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170" tIns="46990" rIns="90170" bIns="46990" anchor="ctr"/>
          <a:p>
            <a:pPr algn="ctr"/>
            <a:r>
              <a:rPr lang="zh-CN" altLang="en-US">
                <a:solidFill>
                  <a:schemeClr val="bg1"/>
                </a:solidFill>
                <a:ea typeface="微软雅黑" panose="020B0503020204020204" pitchFamily="34" charset="-122"/>
              </a:rPr>
              <a:t>短视频平台</a:t>
            </a:r>
            <a:endParaRPr lang="zh-CN" altLang="en-US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18462" name="Rectangle 30"/>
          <p:cNvSpPr>
            <a:spLocks noChangeArrowheads="1"/>
          </p:cNvSpPr>
          <p:nvPr/>
        </p:nvSpPr>
        <p:spPr bwMode="auto">
          <a:xfrm>
            <a:off x="2873375" y="5692775"/>
            <a:ext cx="1814513" cy="628650"/>
          </a:xfrm>
          <a:prstGeom prst="rect">
            <a:avLst/>
          </a:prstGeom>
          <a:gradFill rotWithShape="0">
            <a:gsLst>
              <a:gs pos="0">
                <a:srgbClr val="5F5F5F"/>
              </a:gs>
              <a:gs pos="100000">
                <a:srgbClr val="5F5F5F">
                  <a:gamma/>
                  <a:shade val="87843"/>
                  <a:invGamma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170" tIns="46990" rIns="90170" bIns="46990" anchor="ctr"/>
          <a:p>
            <a:pPr algn="ctr"/>
            <a:r>
              <a:rPr lang="zh-CN" altLang="en-US">
                <a:solidFill>
                  <a:schemeClr val="bg1"/>
                </a:solidFill>
                <a:ea typeface="微软雅黑" panose="020B0503020204020204" pitchFamily="34" charset="-122"/>
              </a:rPr>
              <a:t>深度内容包装</a:t>
            </a:r>
            <a:endParaRPr lang="zh-CN" altLang="en-US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18463" name="Rectangle 31"/>
          <p:cNvSpPr>
            <a:spLocks noChangeArrowheads="1"/>
          </p:cNvSpPr>
          <p:nvPr/>
        </p:nvSpPr>
        <p:spPr bwMode="auto">
          <a:xfrm>
            <a:off x="8918575" y="3436938"/>
            <a:ext cx="1816100" cy="628650"/>
          </a:xfrm>
          <a:prstGeom prst="rect">
            <a:avLst/>
          </a:prstGeom>
          <a:gradFill rotWithShape="0">
            <a:gsLst>
              <a:gs pos="0">
                <a:srgbClr val="5F5F5F"/>
              </a:gs>
              <a:gs pos="100000">
                <a:srgbClr val="5F5F5F">
                  <a:gamma/>
                  <a:shade val="87843"/>
                  <a:invGamma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170" tIns="46990" rIns="90170" bIns="46990" anchor="ctr"/>
          <a:p>
            <a:pPr algn="ctr"/>
            <a:r>
              <a:rPr lang="zh-CN" altLang="en-US">
                <a:solidFill>
                  <a:schemeClr val="bg1"/>
                </a:solidFill>
                <a:ea typeface="微软雅黑" panose="020B0503020204020204" pitchFamily="34" charset="-122"/>
              </a:rPr>
              <a:t>今日头条系</a:t>
            </a:r>
            <a:endParaRPr lang="zh-CN" altLang="en-US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18464" name="Rectangle 32"/>
          <p:cNvSpPr>
            <a:spLocks noChangeArrowheads="1"/>
          </p:cNvSpPr>
          <p:nvPr/>
        </p:nvSpPr>
        <p:spPr bwMode="auto">
          <a:xfrm>
            <a:off x="4902200" y="5692775"/>
            <a:ext cx="1814513" cy="628650"/>
          </a:xfrm>
          <a:prstGeom prst="rect">
            <a:avLst/>
          </a:prstGeom>
          <a:gradFill rotWithShape="0">
            <a:gsLst>
              <a:gs pos="0">
                <a:srgbClr val="5F5F5F"/>
              </a:gs>
              <a:gs pos="100000">
                <a:srgbClr val="5F5F5F">
                  <a:gamma/>
                  <a:shade val="87843"/>
                  <a:invGamma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170" tIns="46990" rIns="90170" bIns="46990" anchor="ctr"/>
          <a:p>
            <a:pPr algn="ctr"/>
            <a:r>
              <a:rPr lang="zh-CN" altLang="en-US">
                <a:solidFill>
                  <a:schemeClr val="bg1"/>
                </a:solidFill>
                <a:ea typeface="微软雅黑" panose="020B0503020204020204" pitchFamily="34" charset="-122"/>
              </a:rPr>
              <a:t>爆发性内容炒作</a:t>
            </a:r>
            <a:endParaRPr lang="zh-CN" altLang="en-US"/>
          </a:p>
        </p:txBody>
      </p:sp>
      <p:sp>
        <p:nvSpPr>
          <p:cNvPr id="18465" name="Rectangle 33"/>
          <p:cNvSpPr>
            <a:spLocks noChangeArrowheads="1"/>
          </p:cNvSpPr>
          <p:nvPr/>
        </p:nvSpPr>
        <p:spPr bwMode="auto">
          <a:xfrm>
            <a:off x="6911975" y="5692775"/>
            <a:ext cx="1814513" cy="628650"/>
          </a:xfrm>
          <a:prstGeom prst="rect">
            <a:avLst/>
          </a:prstGeom>
          <a:gradFill rotWithShape="0">
            <a:gsLst>
              <a:gs pos="0">
                <a:srgbClr val="5F5F5F"/>
              </a:gs>
              <a:gs pos="100000">
                <a:srgbClr val="5F5F5F">
                  <a:gamma/>
                  <a:shade val="87843"/>
                  <a:invGamma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170" tIns="46990" rIns="90170" bIns="46990" anchor="ctr"/>
          <a:p>
            <a:pPr algn="ctr"/>
            <a:r>
              <a:rPr lang="zh-CN" altLang="en-US">
                <a:solidFill>
                  <a:schemeClr val="bg1"/>
                </a:solidFill>
                <a:ea typeface="微软雅黑" panose="020B0503020204020204" pitchFamily="34" charset="-122"/>
              </a:rPr>
              <a:t>全案服务</a:t>
            </a:r>
            <a:endParaRPr lang="zh-CN" altLang="en-US"/>
          </a:p>
        </p:txBody>
      </p:sp>
      <p:sp>
        <p:nvSpPr>
          <p:cNvPr id="18466" name="Line 34"/>
          <p:cNvSpPr>
            <a:spLocks noChangeShapeType="1"/>
          </p:cNvSpPr>
          <p:nvPr/>
        </p:nvSpPr>
        <p:spPr bwMode="auto">
          <a:xfrm>
            <a:off x="758825" y="3292475"/>
            <a:ext cx="10125075" cy="0"/>
          </a:xfrm>
          <a:prstGeom prst="line">
            <a:avLst/>
          </a:prstGeom>
          <a:noFill/>
          <a:ln w="12700" cap="flat" cmpd="sng">
            <a:solidFill>
              <a:srgbClr val="808080"/>
            </a:solidFill>
            <a:prstDash val="dash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p>
            <a:endParaRPr lang="zh-CN" altLang="en-US"/>
          </a:p>
        </p:txBody>
      </p:sp>
      <p:sp>
        <p:nvSpPr>
          <p:cNvPr id="18467" name="Line 35"/>
          <p:cNvSpPr>
            <a:spLocks noChangeShapeType="1"/>
          </p:cNvSpPr>
          <p:nvPr/>
        </p:nvSpPr>
        <p:spPr bwMode="auto">
          <a:xfrm>
            <a:off x="758825" y="4271963"/>
            <a:ext cx="10125075" cy="0"/>
          </a:xfrm>
          <a:prstGeom prst="line">
            <a:avLst/>
          </a:prstGeom>
          <a:noFill/>
          <a:ln w="12700" cap="flat" cmpd="sng">
            <a:solidFill>
              <a:srgbClr val="808080"/>
            </a:solidFill>
            <a:prstDash val="dash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p>
            <a:endParaRPr lang="zh-CN" altLang="en-US"/>
          </a:p>
        </p:txBody>
      </p:sp>
      <p:sp>
        <p:nvSpPr>
          <p:cNvPr id="18468" name="Line 36"/>
          <p:cNvSpPr>
            <a:spLocks noChangeShapeType="1"/>
          </p:cNvSpPr>
          <p:nvPr/>
        </p:nvSpPr>
        <p:spPr bwMode="auto">
          <a:xfrm>
            <a:off x="758825" y="5578475"/>
            <a:ext cx="10125075" cy="0"/>
          </a:xfrm>
          <a:prstGeom prst="line">
            <a:avLst/>
          </a:prstGeom>
          <a:noFill/>
          <a:ln w="12700" cap="flat" cmpd="sng">
            <a:solidFill>
              <a:srgbClr val="808080"/>
            </a:solidFill>
            <a:prstDash val="dash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p>
            <a:endParaRPr lang="zh-CN" altLang="en-US"/>
          </a:p>
        </p:txBody>
      </p:sp>
    </p:spTree>
    <p:custDataLst>
      <p:tags r:id="rId1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2" name="Line 2"/>
          <p:cNvSpPr>
            <a:spLocks noChangeShapeType="1"/>
          </p:cNvSpPr>
          <p:nvPr/>
        </p:nvSpPr>
        <p:spPr bwMode="auto">
          <a:xfrm flipV="1">
            <a:off x="3255963" y="5214938"/>
            <a:ext cx="769937" cy="1587"/>
          </a:xfrm>
          <a:prstGeom prst="line">
            <a:avLst/>
          </a:prstGeom>
          <a:noFill/>
          <a:ln w="25400" cap="flat" cmpd="sng">
            <a:solidFill>
              <a:srgbClr val="C0C0C0"/>
            </a:solidFill>
            <a:prstDash val="sysDot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p>
            <a:endParaRPr lang="zh-CN" altLang="en-US"/>
          </a:p>
        </p:txBody>
      </p:sp>
      <p:sp>
        <p:nvSpPr>
          <p:cNvPr id="20483" name="Line 3"/>
          <p:cNvSpPr>
            <a:spLocks noChangeShapeType="1"/>
          </p:cNvSpPr>
          <p:nvPr/>
        </p:nvSpPr>
        <p:spPr bwMode="auto">
          <a:xfrm flipV="1">
            <a:off x="2722563" y="3565525"/>
            <a:ext cx="1544637" cy="0"/>
          </a:xfrm>
          <a:prstGeom prst="line">
            <a:avLst/>
          </a:prstGeom>
          <a:noFill/>
          <a:ln w="25400" cap="flat" cmpd="sng">
            <a:solidFill>
              <a:srgbClr val="DDDDDD"/>
            </a:solidFill>
            <a:prstDash val="sysDot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p>
            <a:endParaRPr lang="zh-CN" altLang="en-US"/>
          </a:p>
        </p:txBody>
      </p:sp>
      <p:sp>
        <p:nvSpPr>
          <p:cNvPr id="20484" name="Line 4"/>
          <p:cNvSpPr>
            <a:spLocks noChangeShapeType="1"/>
          </p:cNvSpPr>
          <p:nvPr/>
        </p:nvSpPr>
        <p:spPr bwMode="auto">
          <a:xfrm flipV="1">
            <a:off x="7486650" y="3565525"/>
            <a:ext cx="1476375" cy="0"/>
          </a:xfrm>
          <a:prstGeom prst="line">
            <a:avLst/>
          </a:prstGeom>
          <a:noFill/>
          <a:ln w="25400" cap="flat" cmpd="sng">
            <a:solidFill>
              <a:srgbClr val="DDDDDD"/>
            </a:solidFill>
            <a:prstDash val="sysDot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p>
            <a:endParaRPr lang="zh-CN" altLang="en-US"/>
          </a:p>
        </p:txBody>
      </p:sp>
      <p:sp>
        <p:nvSpPr>
          <p:cNvPr id="20485" name="Text Box 2"/>
          <p:cNvSpPr>
            <a:spLocks noChangeArrowheads="1"/>
          </p:cNvSpPr>
          <p:nvPr/>
        </p:nvSpPr>
        <p:spPr bwMode="auto">
          <a:xfrm>
            <a:off x="1465263" y="136525"/>
            <a:ext cx="3840162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p>
            <a:r>
              <a:rPr lang="zh-CN" altLang="en-US" sz="3600" b="1">
                <a:solidFill>
                  <a:srgbClr val="CC0000"/>
                </a:solidFill>
                <a:ea typeface="微软雅黑" panose="020B0503020204020204" pitchFamily="34" charset="-122"/>
              </a:rPr>
              <a:t>新媒体运营与管理</a:t>
            </a:r>
            <a:endParaRPr lang="zh-CN" altLang="en-US" sz="3600" b="1">
              <a:solidFill>
                <a:srgbClr val="CC0000"/>
              </a:solidFill>
              <a:ea typeface="微软雅黑" panose="020B0503020204020204" pitchFamily="34" charset="-122"/>
            </a:endParaRPr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882650" y="239713"/>
            <a:ext cx="123825" cy="466725"/>
          </a:xfrm>
          <a:prstGeom prst="rect">
            <a:avLst/>
          </a:prstGeom>
          <a:solidFill>
            <a:srgbClr val="CC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p>
            <a:endParaRPr lang="zh-CN" altLang="en-US"/>
          </a:p>
        </p:txBody>
      </p:sp>
      <p:grpSp>
        <p:nvGrpSpPr>
          <p:cNvPr id="20487" name="Group 7"/>
          <p:cNvGrpSpPr/>
          <p:nvPr/>
        </p:nvGrpSpPr>
        <p:grpSpPr bwMode="auto">
          <a:xfrm>
            <a:off x="4137025" y="2003425"/>
            <a:ext cx="3608388" cy="3143250"/>
            <a:chOff x="0" y="0"/>
            <a:chExt cx="5682" cy="4952"/>
          </a:xfrm>
        </p:grpSpPr>
        <p:pic>
          <p:nvPicPr>
            <p:cNvPr id="20488" name="Picture 8" descr="asdasd本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4" y="1361"/>
              <a:ext cx="1232" cy="1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89" name="AutoShape 9"/>
            <p:cNvSpPr>
              <a:spLocks noChangeArrowheads="1"/>
            </p:cNvSpPr>
            <p:nvPr/>
          </p:nvSpPr>
          <p:spPr bwMode="auto">
            <a:xfrm rot="1800000">
              <a:off x="934" y="32"/>
              <a:ext cx="1862" cy="1608"/>
            </a:xfrm>
            <a:prstGeom prst="hexagon">
              <a:avLst>
                <a:gd name="adj" fmla="val 28949"/>
                <a:gd name="vf" fmla="val 115470"/>
              </a:avLst>
            </a:prstGeom>
            <a:solidFill>
              <a:srgbClr val="FF66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p>
              <a:endParaRPr lang="zh-CN" altLang="en-US"/>
            </a:p>
          </p:txBody>
        </p:sp>
        <p:sp>
          <p:nvSpPr>
            <p:cNvPr id="20490" name="AutoShape 10"/>
            <p:cNvSpPr>
              <a:spLocks noChangeArrowheads="1"/>
            </p:cNvSpPr>
            <p:nvPr/>
          </p:nvSpPr>
          <p:spPr bwMode="auto">
            <a:xfrm rot="1800000">
              <a:off x="2828" y="0"/>
              <a:ext cx="1862" cy="1608"/>
            </a:xfrm>
            <a:prstGeom prst="hexagon">
              <a:avLst>
                <a:gd name="adj" fmla="val 28949"/>
                <a:gd name="vf" fmla="val 115470"/>
              </a:avLst>
            </a:prstGeom>
            <a:solidFill>
              <a:srgbClr val="339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p>
              <a:endParaRPr lang="zh-CN" altLang="en-US"/>
            </a:p>
          </p:txBody>
        </p:sp>
        <p:sp>
          <p:nvSpPr>
            <p:cNvPr id="20491" name="AutoShape 11"/>
            <p:cNvSpPr>
              <a:spLocks noChangeArrowheads="1"/>
            </p:cNvSpPr>
            <p:nvPr/>
          </p:nvSpPr>
          <p:spPr bwMode="auto">
            <a:xfrm rot="1800000">
              <a:off x="3820" y="1673"/>
              <a:ext cx="1862" cy="1608"/>
            </a:xfrm>
            <a:prstGeom prst="hexagon">
              <a:avLst>
                <a:gd name="adj" fmla="val 28949"/>
                <a:gd name="vf" fmla="val 115470"/>
              </a:avLst>
            </a:prstGeom>
            <a:solidFill>
              <a:srgbClr val="00CC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p>
              <a:endParaRPr lang="zh-CN" altLang="en-US"/>
            </a:p>
          </p:txBody>
        </p:sp>
        <p:sp>
          <p:nvSpPr>
            <p:cNvPr id="20492" name="AutoShape 12"/>
            <p:cNvSpPr>
              <a:spLocks noChangeArrowheads="1"/>
            </p:cNvSpPr>
            <p:nvPr/>
          </p:nvSpPr>
          <p:spPr bwMode="auto">
            <a:xfrm rot="1800000">
              <a:off x="2910" y="3281"/>
              <a:ext cx="1862" cy="1608"/>
            </a:xfrm>
            <a:prstGeom prst="hexagon">
              <a:avLst>
                <a:gd name="adj" fmla="val 28949"/>
                <a:gd name="vf" fmla="val 115470"/>
              </a:avLst>
            </a:prstGeom>
            <a:solidFill>
              <a:srgbClr val="00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p>
              <a:endParaRPr lang="zh-CN" altLang="en-US"/>
            </a:p>
          </p:txBody>
        </p:sp>
        <p:sp>
          <p:nvSpPr>
            <p:cNvPr id="20493" name="AutoShape 13"/>
            <p:cNvSpPr>
              <a:spLocks noChangeArrowheads="1"/>
            </p:cNvSpPr>
            <p:nvPr/>
          </p:nvSpPr>
          <p:spPr bwMode="auto">
            <a:xfrm rot="1800000">
              <a:off x="959" y="3344"/>
              <a:ext cx="1862" cy="1608"/>
            </a:xfrm>
            <a:prstGeom prst="hexagon">
              <a:avLst>
                <a:gd name="adj" fmla="val 28949"/>
                <a:gd name="vf" fmla="val 115470"/>
              </a:avLst>
            </a:prstGeom>
            <a:solidFill>
              <a:srgbClr val="CC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p>
              <a:endParaRPr lang="zh-CN" altLang="en-US"/>
            </a:p>
          </p:txBody>
        </p:sp>
        <p:sp>
          <p:nvSpPr>
            <p:cNvPr id="20494" name="AutoShape 14"/>
            <p:cNvSpPr>
              <a:spLocks noChangeArrowheads="1"/>
            </p:cNvSpPr>
            <p:nvPr/>
          </p:nvSpPr>
          <p:spPr bwMode="auto">
            <a:xfrm rot="1800000">
              <a:off x="0" y="1672"/>
              <a:ext cx="1862" cy="1608"/>
            </a:xfrm>
            <a:prstGeom prst="hexagon">
              <a:avLst>
                <a:gd name="adj" fmla="val 28949"/>
                <a:gd name="vf" fmla="val 115470"/>
              </a:avLst>
            </a:prstGeom>
            <a:solidFill>
              <a:srgbClr val="CC66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p>
              <a:endParaRPr lang="zh-CN" altLang="en-US"/>
            </a:p>
          </p:txBody>
        </p:sp>
        <p:sp>
          <p:nvSpPr>
            <p:cNvPr id="20495" name="Text Box 15"/>
            <p:cNvSpPr txBox="1">
              <a:spLocks noChangeArrowheads="1"/>
            </p:cNvSpPr>
            <p:nvPr/>
          </p:nvSpPr>
          <p:spPr bwMode="auto">
            <a:xfrm>
              <a:off x="1294" y="257"/>
              <a:ext cx="108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p>
              <a:r>
                <a:rPr lang="zh-CN" sz="2000" b="1">
                  <a:solidFill>
                    <a:schemeClr val="bg1"/>
                  </a:solidFill>
                  <a:ea typeface="微软雅黑" panose="020B0503020204020204" pitchFamily="34" charset="-122"/>
                </a:rPr>
                <a:t>基础</a:t>
              </a:r>
              <a:endParaRPr lang="zh-CN" sz="2000" b="1">
                <a:solidFill>
                  <a:schemeClr val="bg1"/>
                </a:solidFill>
                <a:ea typeface="微软雅黑" panose="020B0503020204020204" pitchFamily="34" charset="-122"/>
              </a:endParaRPr>
            </a:p>
            <a:p>
              <a:r>
                <a:rPr lang="zh-CN" sz="2000" b="1">
                  <a:solidFill>
                    <a:schemeClr val="bg1"/>
                  </a:solidFill>
                  <a:ea typeface="微软雅黑" panose="020B0503020204020204" pitchFamily="34" charset="-122"/>
                </a:rPr>
                <a:t>服务</a:t>
              </a:r>
              <a:endParaRPr lang="zh-CN" sz="2000" b="1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20496" name="Text Box 16"/>
            <p:cNvSpPr txBox="1">
              <a:spLocks noChangeArrowheads="1"/>
            </p:cNvSpPr>
            <p:nvPr/>
          </p:nvSpPr>
          <p:spPr bwMode="auto">
            <a:xfrm>
              <a:off x="3150" y="229"/>
              <a:ext cx="1088" cy="11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p>
              <a:r>
                <a:rPr lang="zh-CN" sz="2000" b="1">
                  <a:solidFill>
                    <a:schemeClr val="bg1"/>
                  </a:solidFill>
                  <a:ea typeface="微软雅黑" panose="020B0503020204020204" pitchFamily="34" charset="-122"/>
                </a:rPr>
                <a:t>产品</a:t>
              </a:r>
              <a:endParaRPr lang="zh-CN" sz="2000" b="1">
                <a:solidFill>
                  <a:schemeClr val="bg1"/>
                </a:solidFill>
                <a:ea typeface="微软雅黑" panose="020B0503020204020204" pitchFamily="34" charset="-122"/>
              </a:endParaRPr>
            </a:p>
            <a:p>
              <a:r>
                <a:rPr lang="zh-CN" sz="2000" b="1">
                  <a:solidFill>
                    <a:schemeClr val="bg1"/>
                  </a:solidFill>
                  <a:ea typeface="微软雅黑" panose="020B0503020204020204" pitchFamily="34" charset="-122"/>
                </a:rPr>
                <a:t>定制</a:t>
              </a:r>
              <a:endParaRPr lang="zh-CN" sz="2000" b="1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20497" name="Text Box 17"/>
            <p:cNvSpPr txBox="1">
              <a:spLocks noChangeArrowheads="1"/>
            </p:cNvSpPr>
            <p:nvPr/>
          </p:nvSpPr>
          <p:spPr bwMode="auto">
            <a:xfrm>
              <a:off x="4228" y="1962"/>
              <a:ext cx="1088" cy="11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p>
              <a:r>
                <a:rPr lang="zh-CN" sz="2000" b="1">
                  <a:solidFill>
                    <a:schemeClr val="bg1"/>
                  </a:solidFill>
                  <a:ea typeface="微软雅黑" panose="020B0503020204020204" pitchFamily="34" charset="-122"/>
                </a:rPr>
                <a:t>推广</a:t>
              </a:r>
              <a:endParaRPr lang="zh-CN" sz="2000" b="1">
                <a:solidFill>
                  <a:schemeClr val="bg1"/>
                </a:solidFill>
                <a:ea typeface="微软雅黑" panose="020B0503020204020204" pitchFamily="34" charset="-122"/>
              </a:endParaRPr>
            </a:p>
            <a:p>
              <a:r>
                <a:rPr lang="zh-CN" sz="2000" b="1">
                  <a:solidFill>
                    <a:schemeClr val="bg1"/>
                  </a:solidFill>
                  <a:ea typeface="微软雅黑" panose="020B0503020204020204" pitchFamily="34" charset="-122"/>
                </a:rPr>
                <a:t>支持</a:t>
              </a:r>
              <a:endParaRPr lang="zh-CN" sz="2000" b="1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20498" name="Text Box 18"/>
            <p:cNvSpPr txBox="1">
              <a:spLocks noChangeArrowheads="1"/>
            </p:cNvSpPr>
            <p:nvPr/>
          </p:nvSpPr>
          <p:spPr bwMode="auto">
            <a:xfrm>
              <a:off x="3276" y="3587"/>
              <a:ext cx="1088" cy="11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p>
              <a:r>
                <a:rPr lang="zh-CN" sz="2000" b="1">
                  <a:solidFill>
                    <a:schemeClr val="bg1"/>
                  </a:solidFill>
                  <a:ea typeface="微软雅黑" panose="020B0503020204020204" pitchFamily="34" charset="-122"/>
                </a:rPr>
                <a:t>互动</a:t>
              </a:r>
              <a:endParaRPr lang="zh-CN" sz="2000" b="1">
                <a:solidFill>
                  <a:schemeClr val="bg1"/>
                </a:solidFill>
                <a:ea typeface="微软雅黑" panose="020B0503020204020204" pitchFamily="34" charset="-122"/>
              </a:endParaRPr>
            </a:p>
            <a:p>
              <a:r>
                <a:rPr lang="zh-CN" sz="2000" b="1">
                  <a:solidFill>
                    <a:schemeClr val="bg1"/>
                  </a:solidFill>
                  <a:ea typeface="微软雅黑" panose="020B0503020204020204" pitchFamily="34" charset="-122"/>
                </a:rPr>
                <a:t>营销</a:t>
              </a:r>
              <a:endParaRPr lang="zh-CN" sz="2000" b="1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20499" name="Text Box 19"/>
            <p:cNvSpPr txBox="1">
              <a:spLocks noChangeArrowheads="1"/>
            </p:cNvSpPr>
            <p:nvPr/>
          </p:nvSpPr>
          <p:spPr bwMode="auto">
            <a:xfrm>
              <a:off x="1281" y="3587"/>
              <a:ext cx="1088" cy="11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p>
              <a:r>
                <a:rPr lang="zh-CN" sz="2000" b="1">
                  <a:solidFill>
                    <a:schemeClr val="bg1"/>
                  </a:solidFill>
                  <a:ea typeface="微软雅黑" panose="020B0503020204020204" pitchFamily="34" charset="-122"/>
                </a:rPr>
                <a:t>渠道</a:t>
              </a:r>
              <a:endParaRPr lang="zh-CN" sz="2000" b="1">
                <a:solidFill>
                  <a:schemeClr val="bg1"/>
                </a:solidFill>
                <a:ea typeface="微软雅黑" panose="020B0503020204020204" pitchFamily="34" charset="-122"/>
              </a:endParaRPr>
            </a:p>
            <a:p>
              <a:r>
                <a:rPr lang="zh-CN" sz="2000" b="1">
                  <a:solidFill>
                    <a:schemeClr val="bg1"/>
                  </a:solidFill>
                  <a:ea typeface="微软雅黑" panose="020B0503020204020204" pitchFamily="34" charset="-122"/>
                </a:rPr>
                <a:t>整合</a:t>
              </a:r>
              <a:endParaRPr lang="zh-CN" sz="2000" b="1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20500" name="Text Box 20"/>
            <p:cNvSpPr txBox="1">
              <a:spLocks noChangeArrowheads="1"/>
            </p:cNvSpPr>
            <p:nvPr/>
          </p:nvSpPr>
          <p:spPr bwMode="auto">
            <a:xfrm>
              <a:off x="326" y="1962"/>
              <a:ext cx="1088" cy="11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p>
              <a:r>
                <a:rPr lang="zh-CN" sz="2000" b="1">
                  <a:solidFill>
                    <a:schemeClr val="bg1"/>
                  </a:solidFill>
                  <a:ea typeface="微软雅黑" panose="020B0503020204020204" pitchFamily="34" charset="-122"/>
                </a:rPr>
                <a:t>运营</a:t>
              </a:r>
              <a:endParaRPr lang="zh-CN" sz="2000" b="1">
                <a:solidFill>
                  <a:schemeClr val="bg1"/>
                </a:solidFill>
                <a:ea typeface="微软雅黑" panose="020B0503020204020204" pitchFamily="34" charset="-122"/>
              </a:endParaRPr>
            </a:p>
            <a:p>
              <a:r>
                <a:rPr lang="zh-CN" sz="2000" b="1">
                  <a:solidFill>
                    <a:schemeClr val="bg1"/>
                  </a:solidFill>
                  <a:ea typeface="微软雅黑" panose="020B0503020204020204" pitchFamily="34" charset="-122"/>
                </a:rPr>
                <a:t>服务</a:t>
              </a:r>
              <a:endParaRPr lang="zh-CN" sz="2000" b="1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20501" name="Text Box 21"/>
            <p:cNvSpPr txBox="1">
              <a:spLocks noChangeArrowheads="1"/>
            </p:cNvSpPr>
            <p:nvPr/>
          </p:nvSpPr>
          <p:spPr bwMode="auto">
            <a:xfrm>
              <a:off x="1980" y="2320"/>
              <a:ext cx="1728" cy="1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p>
              <a:pPr algn="ctr"/>
              <a:r>
                <a:rPr lang="zh-CN" altLang="en-US">
                  <a:solidFill>
                    <a:srgbClr val="00CC00"/>
                  </a:solidFill>
                  <a:ea typeface="微软雅黑" panose="020B0503020204020204" pitchFamily="34" charset="-122"/>
                </a:rPr>
                <a:t>好房网</a:t>
              </a:r>
              <a:endParaRPr lang="zh-CN" altLang="en-US">
                <a:solidFill>
                  <a:srgbClr val="00CC00"/>
                </a:solidFill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>
                  <a:solidFill>
                    <a:srgbClr val="00CC00"/>
                  </a:solidFill>
                  <a:ea typeface="微软雅黑" panose="020B0503020204020204" pitchFamily="34" charset="-122"/>
                </a:rPr>
                <a:t>微信平台</a:t>
              </a:r>
              <a:endParaRPr lang="zh-CN" altLang="en-US">
                <a:solidFill>
                  <a:srgbClr val="00CC00"/>
                </a:solidFill>
                <a:ea typeface="微软雅黑" panose="020B0503020204020204" pitchFamily="34" charset="-122"/>
              </a:endParaRPr>
            </a:p>
          </p:txBody>
        </p:sp>
      </p:grpSp>
      <p:sp>
        <p:nvSpPr>
          <p:cNvPr id="20502" name="Text Box 22"/>
          <p:cNvSpPr txBox="1">
            <a:spLocks noChangeArrowheads="1"/>
          </p:cNvSpPr>
          <p:nvPr/>
        </p:nvSpPr>
        <p:spPr bwMode="auto">
          <a:xfrm>
            <a:off x="4025900" y="5637213"/>
            <a:ext cx="3933825" cy="953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p>
            <a:r>
              <a:rPr lang="zh-CN" altLang="en-US" sz="1400">
                <a:solidFill>
                  <a:srgbClr val="5F5F5F"/>
                </a:solidFill>
                <a:latin typeface="MingLiU" pitchFamily="49" charset="-120"/>
              </a:rPr>
              <a:t>    </a:t>
            </a:r>
            <a:r>
              <a:rPr lang="zh-CN" altLang="en-US" sz="1400">
                <a:solidFill>
                  <a:srgbClr val="5F5F5F"/>
                </a:solidFill>
                <a:latin typeface="MingLiU" pitchFamily="49" charset="-120"/>
                <a:ea typeface="MingLiU" pitchFamily="49" charset="-120"/>
              </a:rPr>
              <a:t>好房网</a:t>
            </a:r>
            <a:r>
              <a:rPr lang="zh-CN" altLang="en-US" sz="1400">
                <a:solidFill>
                  <a:srgbClr val="5F5F5F"/>
                </a:solidFill>
                <a:latin typeface="MingLiU" pitchFamily="49" charset="-120"/>
                <a:ea typeface="MingLiU" pitchFamily="49" charset="-120"/>
              </a:rPr>
              <a:t>微信平台是通过微信公众账号，借力其6亿的庞大用户群，让房产项目登陆移动互联网端，实现口碑传播、品牌推广、产品展示、蓄客、客户管理、营销转化等营销解决方案。</a:t>
            </a:r>
            <a:endParaRPr lang="zh-CN" altLang="en-US" sz="1400">
              <a:solidFill>
                <a:srgbClr val="5F5F5F"/>
              </a:solidFill>
              <a:latin typeface="MingLiU" pitchFamily="49" charset="-120"/>
              <a:ea typeface="MingLiU" pitchFamily="49" charset="-120"/>
            </a:endParaRPr>
          </a:p>
        </p:txBody>
      </p:sp>
      <p:sp>
        <p:nvSpPr>
          <p:cNvPr id="20503" name="Text Box 2"/>
          <p:cNvSpPr>
            <a:spLocks noChangeArrowheads="1"/>
          </p:cNvSpPr>
          <p:nvPr/>
        </p:nvSpPr>
        <p:spPr bwMode="auto">
          <a:xfrm>
            <a:off x="5527675" y="136525"/>
            <a:ext cx="3383280" cy="645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p>
            <a:r>
              <a:rPr lang="zh-CN" altLang="en-US" sz="3600" b="1">
                <a:solidFill>
                  <a:srgbClr val="4D4D4D"/>
                </a:solidFill>
                <a:ea typeface="微软雅黑" panose="020B0503020204020204" pitchFamily="34" charset="-122"/>
              </a:rPr>
              <a:t>好房网微信平台</a:t>
            </a:r>
            <a:endParaRPr lang="zh-CN" altLang="en-US" sz="3600" b="1">
              <a:solidFill>
                <a:srgbClr val="4D4D4D"/>
              </a:solidFill>
              <a:ea typeface="微软雅黑" panose="020B0503020204020204" pitchFamily="34" charset="-122"/>
            </a:endParaRPr>
          </a:p>
        </p:txBody>
      </p:sp>
      <p:sp>
        <p:nvSpPr>
          <p:cNvPr id="20504" name="Line 24"/>
          <p:cNvSpPr>
            <a:spLocks noChangeShapeType="1"/>
          </p:cNvSpPr>
          <p:nvPr/>
        </p:nvSpPr>
        <p:spPr bwMode="auto">
          <a:xfrm>
            <a:off x="5303838" y="239713"/>
            <a:ext cx="1587" cy="466725"/>
          </a:xfrm>
          <a:prstGeom prst="line">
            <a:avLst/>
          </a:prstGeom>
          <a:noFill/>
          <a:ln w="19050" cap="flat" cmpd="sng">
            <a:solidFill>
              <a:srgbClr val="DDDDDD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p>
            <a:endParaRPr lang="zh-CN" altLang="en-US"/>
          </a:p>
        </p:txBody>
      </p:sp>
      <p:sp>
        <p:nvSpPr>
          <p:cNvPr id="20505" name="Text Box 25"/>
          <p:cNvSpPr txBox="1">
            <a:spLocks noChangeArrowheads="1"/>
          </p:cNvSpPr>
          <p:nvPr/>
        </p:nvSpPr>
        <p:spPr bwMode="auto">
          <a:xfrm>
            <a:off x="5024438" y="923925"/>
            <a:ext cx="17065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p>
            <a:r>
              <a:rPr lang="zh-CN" sz="2400">
                <a:solidFill>
                  <a:srgbClr val="333333"/>
                </a:solidFill>
                <a:ea typeface="微软雅黑" panose="020B0503020204020204" pitchFamily="34" charset="-122"/>
              </a:rPr>
              <a:t>开发与运营</a:t>
            </a:r>
            <a:endParaRPr lang="zh-CN" sz="2400">
              <a:solidFill>
                <a:srgbClr val="333333"/>
              </a:solidFill>
              <a:ea typeface="微软雅黑" panose="020B0503020204020204" pitchFamily="34" charset="-122"/>
            </a:endParaRPr>
          </a:p>
        </p:txBody>
      </p:sp>
      <p:sp>
        <p:nvSpPr>
          <p:cNvPr id="20506" name="Rectangle 26"/>
          <p:cNvSpPr>
            <a:spLocks noChangeArrowheads="1"/>
          </p:cNvSpPr>
          <p:nvPr/>
        </p:nvSpPr>
        <p:spPr bwMode="auto">
          <a:xfrm>
            <a:off x="10950575" y="239713"/>
            <a:ext cx="369888" cy="466725"/>
          </a:xfrm>
          <a:prstGeom prst="rect">
            <a:avLst/>
          </a:prstGeom>
          <a:solidFill>
            <a:srgbClr val="808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p>
            <a:endParaRPr lang="zh-CN" altLang="en-US"/>
          </a:p>
        </p:txBody>
      </p:sp>
      <p:sp>
        <p:nvSpPr>
          <p:cNvPr id="20507" name="Line 27"/>
          <p:cNvSpPr>
            <a:spLocks noChangeShapeType="1"/>
          </p:cNvSpPr>
          <p:nvPr/>
        </p:nvSpPr>
        <p:spPr bwMode="auto">
          <a:xfrm flipV="1">
            <a:off x="7083425" y="1771650"/>
            <a:ext cx="401638" cy="442913"/>
          </a:xfrm>
          <a:prstGeom prst="line">
            <a:avLst/>
          </a:prstGeom>
          <a:noFill/>
          <a:ln w="25400" cap="flat" cmpd="sng">
            <a:solidFill>
              <a:srgbClr val="DDDDDD"/>
            </a:solidFill>
            <a:prstDash val="sysDot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p>
            <a:endParaRPr lang="zh-CN" altLang="en-US"/>
          </a:p>
        </p:txBody>
      </p:sp>
      <p:sp>
        <p:nvSpPr>
          <p:cNvPr id="20508" name="Line 28"/>
          <p:cNvSpPr>
            <a:spLocks noChangeShapeType="1"/>
          </p:cNvSpPr>
          <p:nvPr/>
        </p:nvSpPr>
        <p:spPr bwMode="auto">
          <a:xfrm flipV="1">
            <a:off x="7486650" y="1771650"/>
            <a:ext cx="1009650" cy="0"/>
          </a:xfrm>
          <a:prstGeom prst="line">
            <a:avLst/>
          </a:prstGeom>
          <a:noFill/>
          <a:ln w="25400" cap="flat" cmpd="sng">
            <a:solidFill>
              <a:srgbClr val="DDDDDD"/>
            </a:solidFill>
            <a:prstDash val="sysDot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p>
            <a:endParaRPr lang="zh-CN" altLang="en-US"/>
          </a:p>
        </p:txBody>
      </p:sp>
      <p:sp>
        <p:nvSpPr>
          <p:cNvPr id="20509" name="Oval 29"/>
          <p:cNvSpPr>
            <a:spLocks noChangeArrowheads="1"/>
          </p:cNvSpPr>
          <p:nvPr/>
        </p:nvSpPr>
        <p:spPr bwMode="auto">
          <a:xfrm>
            <a:off x="8429625" y="1709738"/>
            <a:ext cx="133350" cy="134937"/>
          </a:xfrm>
          <a:prstGeom prst="ellipse">
            <a:avLst/>
          </a:prstGeom>
          <a:solidFill>
            <a:srgbClr val="33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p>
            <a:endParaRPr lang="zh-CN" altLang="en-US"/>
          </a:p>
        </p:txBody>
      </p:sp>
      <p:sp>
        <p:nvSpPr>
          <p:cNvPr id="20510" name="Text Box 30"/>
          <p:cNvSpPr txBox="1">
            <a:spLocks noChangeArrowheads="1"/>
          </p:cNvSpPr>
          <p:nvPr/>
        </p:nvSpPr>
        <p:spPr bwMode="auto">
          <a:xfrm>
            <a:off x="8588375" y="1589088"/>
            <a:ext cx="16049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p>
            <a:r>
              <a:rPr lang="zh-CN" altLang="en-US" sz="1400">
                <a:solidFill>
                  <a:srgbClr val="808080"/>
                </a:solidFill>
                <a:ea typeface="微软雅黑" panose="020B0503020204020204" pitchFamily="34" charset="-122"/>
              </a:rPr>
              <a:t>房产行业解决方案</a:t>
            </a:r>
            <a:endParaRPr lang="zh-CN" altLang="en-US" sz="1400">
              <a:solidFill>
                <a:srgbClr val="808080"/>
              </a:solidFill>
              <a:ea typeface="微软雅黑" panose="020B0503020204020204" pitchFamily="34" charset="-122"/>
            </a:endParaRPr>
          </a:p>
        </p:txBody>
      </p:sp>
      <p:sp>
        <p:nvSpPr>
          <p:cNvPr id="20511" name="Oval 31"/>
          <p:cNvSpPr>
            <a:spLocks noChangeArrowheads="1"/>
          </p:cNvSpPr>
          <p:nvPr/>
        </p:nvSpPr>
        <p:spPr bwMode="auto">
          <a:xfrm>
            <a:off x="8429625" y="2051050"/>
            <a:ext cx="134938" cy="133350"/>
          </a:xfrm>
          <a:prstGeom prst="ellipse">
            <a:avLst/>
          </a:prstGeom>
          <a:solidFill>
            <a:srgbClr val="33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p>
            <a:endParaRPr lang="zh-CN" altLang="en-US"/>
          </a:p>
        </p:txBody>
      </p:sp>
      <p:sp>
        <p:nvSpPr>
          <p:cNvPr id="20512" name="Text Box 32"/>
          <p:cNvSpPr txBox="1">
            <a:spLocks noChangeArrowheads="1"/>
          </p:cNvSpPr>
          <p:nvPr/>
        </p:nvSpPr>
        <p:spPr bwMode="auto">
          <a:xfrm>
            <a:off x="8569325" y="1928813"/>
            <a:ext cx="21383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p>
            <a:r>
              <a:rPr lang="zh-CN" altLang="en-US" sz="1400">
                <a:solidFill>
                  <a:srgbClr val="808080"/>
                </a:solidFill>
                <a:ea typeface="微软雅黑" panose="020B0503020204020204" pitchFamily="34" charset="-122"/>
              </a:rPr>
              <a:t>根据项目特性和营销目的</a:t>
            </a:r>
            <a:endParaRPr lang="zh-CN" altLang="en-US" sz="1400">
              <a:solidFill>
                <a:srgbClr val="808080"/>
              </a:solidFill>
              <a:ea typeface="微软雅黑" panose="020B0503020204020204" pitchFamily="34" charset="-122"/>
            </a:endParaRPr>
          </a:p>
          <a:p>
            <a:r>
              <a:rPr lang="zh-CN" altLang="en-US" sz="1400">
                <a:solidFill>
                  <a:srgbClr val="808080"/>
                </a:solidFill>
                <a:ea typeface="微软雅黑" panose="020B0503020204020204" pitchFamily="34" charset="-122"/>
              </a:rPr>
              <a:t>深度定制产品</a:t>
            </a:r>
            <a:endParaRPr lang="zh-CN" altLang="en-US" sz="1400"/>
          </a:p>
        </p:txBody>
      </p:sp>
      <p:sp>
        <p:nvSpPr>
          <p:cNvPr id="20513" name="Oval 33"/>
          <p:cNvSpPr>
            <a:spLocks noChangeArrowheads="1"/>
          </p:cNvSpPr>
          <p:nvPr/>
        </p:nvSpPr>
        <p:spPr bwMode="auto">
          <a:xfrm>
            <a:off x="8963025" y="3146425"/>
            <a:ext cx="133350" cy="133350"/>
          </a:xfrm>
          <a:prstGeom prst="ellipse">
            <a:avLst/>
          </a:prstGeom>
          <a:solidFill>
            <a:srgbClr val="00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p>
            <a:endParaRPr lang="zh-CN" altLang="en-US"/>
          </a:p>
        </p:txBody>
      </p:sp>
      <p:sp>
        <p:nvSpPr>
          <p:cNvPr id="20514" name="Text Box 34"/>
          <p:cNvSpPr txBox="1">
            <a:spLocks noChangeArrowheads="1"/>
          </p:cNvSpPr>
          <p:nvPr/>
        </p:nvSpPr>
        <p:spPr bwMode="auto">
          <a:xfrm>
            <a:off x="9121775" y="3024188"/>
            <a:ext cx="12493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p>
            <a:r>
              <a:rPr lang="zh-CN" altLang="en-US" sz="1400">
                <a:solidFill>
                  <a:srgbClr val="808080"/>
                </a:solidFill>
                <a:ea typeface="微软雅黑" panose="020B0503020204020204" pitchFamily="34" charset="-122"/>
              </a:rPr>
              <a:t>线下传播策划</a:t>
            </a:r>
            <a:endParaRPr lang="zh-CN" altLang="en-US" sz="1400">
              <a:solidFill>
                <a:srgbClr val="808080"/>
              </a:solidFill>
              <a:ea typeface="微软雅黑" panose="020B0503020204020204" pitchFamily="34" charset="-122"/>
            </a:endParaRPr>
          </a:p>
        </p:txBody>
      </p:sp>
      <p:sp>
        <p:nvSpPr>
          <p:cNvPr id="20515" name="Oval 35"/>
          <p:cNvSpPr>
            <a:spLocks noChangeArrowheads="1"/>
          </p:cNvSpPr>
          <p:nvPr/>
        </p:nvSpPr>
        <p:spPr bwMode="auto">
          <a:xfrm>
            <a:off x="8963025" y="3516313"/>
            <a:ext cx="133350" cy="134937"/>
          </a:xfrm>
          <a:prstGeom prst="ellipse">
            <a:avLst/>
          </a:prstGeom>
          <a:solidFill>
            <a:srgbClr val="00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p>
            <a:endParaRPr lang="zh-CN" altLang="en-US"/>
          </a:p>
        </p:txBody>
      </p:sp>
      <p:sp>
        <p:nvSpPr>
          <p:cNvPr id="20516" name="Text Box 36"/>
          <p:cNvSpPr txBox="1">
            <a:spLocks noChangeArrowheads="1"/>
          </p:cNvSpPr>
          <p:nvPr/>
        </p:nvSpPr>
        <p:spPr bwMode="auto">
          <a:xfrm>
            <a:off x="9121775" y="3395663"/>
            <a:ext cx="14271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p>
            <a:r>
              <a:rPr lang="zh-CN" altLang="en-US" sz="1400">
                <a:solidFill>
                  <a:srgbClr val="808080"/>
                </a:solidFill>
                <a:ea typeface="微软雅黑" panose="020B0503020204020204" pitchFamily="34" charset="-122"/>
              </a:rPr>
              <a:t>二维码推广指导</a:t>
            </a:r>
            <a:endParaRPr lang="zh-CN" altLang="en-US" sz="1400">
              <a:solidFill>
                <a:srgbClr val="808080"/>
              </a:solidFill>
              <a:ea typeface="微软雅黑" panose="020B0503020204020204" pitchFamily="34" charset="-122"/>
            </a:endParaRPr>
          </a:p>
        </p:txBody>
      </p:sp>
      <p:sp>
        <p:nvSpPr>
          <p:cNvPr id="20517" name="Oval 37"/>
          <p:cNvSpPr>
            <a:spLocks noChangeArrowheads="1"/>
          </p:cNvSpPr>
          <p:nvPr/>
        </p:nvSpPr>
        <p:spPr bwMode="auto">
          <a:xfrm>
            <a:off x="8963025" y="3878263"/>
            <a:ext cx="133350" cy="133350"/>
          </a:xfrm>
          <a:prstGeom prst="ellipse">
            <a:avLst/>
          </a:prstGeom>
          <a:solidFill>
            <a:srgbClr val="00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p>
            <a:endParaRPr lang="zh-CN" altLang="en-US"/>
          </a:p>
        </p:txBody>
      </p:sp>
      <p:sp>
        <p:nvSpPr>
          <p:cNvPr id="20518" name="Text Box 38"/>
          <p:cNvSpPr txBox="1">
            <a:spLocks noChangeArrowheads="1"/>
          </p:cNvSpPr>
          <p:nvPr/>
        </p:nvSpPr>
        <p:spPr bwMode="auto">
          <a:xfrm>
            <a:off x="9121775" y="3756025"/>
            <a:ext cx="12493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p>
            <a:r>
              <a:rPr lang="zh-CN" altLang="en-US" sz="1400">
                <a:solidFill>
                  <a:srgbClr val="808080"/>
                </a:solidFill>
                <a:ea typeface="微软雅黑" panose="020B0503020204020204" pitchFamily="34" charset="-122"/>
              </a:rPr>
              <a:t>物料策划支持</a:t>
            </a:r>
            <a:endParaRPr lang="zh-CN" altLang="en-US" sz="1400">
              <a:solidFill>
                <a:srgbClr val="808080"/>
              </a:solidFill>
              <a:ea typeface="微软雅黑" panose="020B0503020204020204" pitchFamily="34" charset="-122"/>
            </a:endParaRPr>
          </a:p>
        </p:txBody>
      </p:sp>
      <p:sp>
        <p:nvSpPr>
          <p:cNvPr id="20519" name="Line 39"/>
          <p:cNvSpPr>
            <a:spLocks noChangeShapeType="1"/>
          </p:cNvSpPr>
          <p:nvPr/>
        </p:nvSpPr>
        <p:spPr bwMode="auto">
          <a:xfrm>
            <a:off x="7083425" y="4772025"/>
            <a:ext cx="401638" cy="457200"/>
          </a:xfrm>
          <a:prstGeom prst="line">
            <a:avLst/>
          </a:prstGeom>
          <a:noFill/>
          <a:ln w="25400" cap="flat" cmpd="sng">
            <a:solidFill>
              <a:srgbClr val="DDDDDD"/>
            </a:solidFill>
            <a:prstDash val="sysDot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p>
            <a:endParaRPr lang="zh-CN" altLang="en-US"/>
          </a:p>
        </p:txBody>
      </p:sp>
      <p:sp>
        <p:nvSpPr>
          <p:cNvPr id="20520" name="Line 40"/>
          <p:cNvSpPr>
            <a:spLocks noChangeShapeType="1"/>
          </p:cNvSpPr>
          <p:nvPr/>
        </p:nvSpPr>
        <p:spPr bwMode="auto">
          <a:xfrm flipV="1">
            <a:off x="7486650" y="5229225"/>
            <a:ext cx="1009650" cy="0"/>
          </a:xfrm>
          <a:prstGeom prst="line">
            <a:avLst/>
          </a:prstGeom>
          <a:noFill/>
          <a:ln w="25400" cap="flat" cmpd="sng">
            <a:solidFill>
              <a:srgbClr val="DDDDDD"/>
            </a:solidFill>
            <a:prstDash val="sysDot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p>
            <a:endParaRPr lang="zh-CN" altLang="en-US"/>
          </a:p>
        </p:txBody>
      </p:sp>
      <p:sp>
        <p:nvSpPr>
          <p:cNvPr id="20521" name="Oval 41"/>
          <p:cNvSpPr>
            <a:spLocks noChangeArrowheads="1"/>
          </p:cNvSpPr>
          <p:nvPr/>
        </p:nvSpPr>
        <p:spPr bwMode="auto">
          <a:xfrm>
            <a:off x="8429625" y="5168900"/>
            <a:ext cx="133350" cy="133350"/>
          </a:xfrm>
          <a:prstGeom prst="ellipse">
            <a:avLst/>
          </a:prstGeom>
          <a:solidFill>
            <a:srgbClr val="00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p>
            <a:endParaRPr lang="zh-CN" altLang="en-US"/>
          </a:p>
        </p:txBody>
      </p:sp>
      <p:sp>
        <p:nvSpPr>
          <p:cNvPr id="20522" name="Text Box 42"/>
          <p:cNvSpPr txBox="1">
            <a:spLocks noChangeArrowheads="1"/>
          </p:cNvSpPr>
          <p:nvPr/>
        </p:nvSpPr>
        <p:spPr bwMode="auto">
          <a:xfrm>
            <a:off x="8588375" y="5046663"/>
            <a:ext cx="17827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p>
            <a:r>
              <a:rPr lang="zh-CN" altLang="en-US" sz="1400">
                <a:solidFill>
                  <a:srgbClr val="808080"/>
                </a:solidFill>
                <a:ea typeface="微软雅黑" panose="020B0503020204020204" pitchFamily="34" charset="-122"/>
              </a:rPr>
              <a:t>新鲜全面的互动形式</a:t>
            </a:r>
            <a:endParaRPr lang="zh-CN" altLang="en-US" sz="1400">
              <a:solidFill>
                <a:srgbClr val="808080"/>
              </a:solidFill>
              <a:ea typeface="微软雅黑" panose="020B0503020204020204" pitchFamily="34" charset="-122"/>
            </a:endParaRPr>
          </a:p>
        </p:txBody>
      </p:sp>
      <p:sp>
        <p:nvSpPr>
          <p:cNvPr id="20523" name="Oval 43"/>
          <p:cNvSpPr>
            <a:spLocks noChangeArrowheads="1"/>
          </p:cNvSpPr>
          <p:nvPr/>
        </p:nvSpPr>
        <p:spPr bwMode="auto">
          <a:xfrm>
            <a:off x="8429625" y="5518150"/>
            <a:ext cx="133350" cy="134938"/>
          </a:xfrm>
          <a:prstGeom prst="ellipse">
            <a:avLst/>
          </a:prstGeom>
          <a:solidFill>
            <a:srgbClr val="00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p>
            <a:endParaRPr lang="zh-CN" altLang="en-US"/>
          </a:p>
        </p:txBody>
      </p:sp>
      <p:sp>
        <p:nvSpPr>
          <p:cNvPr id="20524" name="Text Box 44"/>
          <p:cNvSpPr txBox="1">
            <a:spLocks noChangeArrowheads="1"/>
          </p:cNvSpPr>
          <p:nvPr/>
        </p:nvSpPr>
        <p:spPr bwMode="auto">
          <a:xfrm>
            <a:off x="8588375" y="5397500"/>
            <a:ext cx="17827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p>
            <a:r>
              <a:rPr lang="zh-CN" altLang="en-US" sz="1400">
                <a:solidFill>
                  <a:srgbClr val="808080"/>
                </a:solidFill>
                <a:ea typeface="微软雅黑" panose="020B0503020204020204" pitchFamily="34" charset="-122"/>
              </a:rPr>
              <a:t>高植入度的营销活动</a:t>
            </a:r>
            <a:endParaRPr lang="zh-CN" altLang="en-US" sz="1400">
              <a:solidFill>
                <a:srgbClr val="808080"/>
              </a:solidFill>
              <a:ea typeface="微软雅黑" panose="020B0503020204020204" pitchFamily="34" charset="-122"/>
            </a:endParaRPr>
          </a:p>
        </p:txBody>
      </p:sp>
      <p:sp>
        <p:nvSpPr>
          <p:cNvPr id="20525" name="Oval 45"/>
          <p:cNvSpPr>
            <a:spLocks noChangeArrowheads="1"/>
          </p:cNvSpPr>
          <p:nvPr/>
        </p:nvSpPr>
        <p:spPr bwMode="auto">
          <a:xfrm>
            <a:off x="8429625" y="4818063"/>
            <a:ext cx="133350" cy="133350"/>
          </a:xfrm>
          <a:prstGeom prst="ellipse">
            <a:avLst/>
          </a:prstGeom>
          <a:solidFill>
            <a:srgbClr val="00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p>
            <a:endParaRPr lang="zh-CN" altLang="en-US"/>
          </a:p>
        </p:txBody>
      </p:sp>
      <p:sp>
        <p:nvSpPr>
          <p:cNvPr id="20526" name="Text Box 46"/>
          <p:cNvSpPr txBox="1">
            <a:spLocks noChangeArrowheads="1"/>
          </p:cNvSpPr>
          <p:nvPr/>
        </p:nvSpPr>
        <p:spPr bwMode="auto">
          <a:xfrm>
            <a:off x="8588375" y="4695825"/>
            <a:ext cx="12493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p>
            <a:r>
              <a:rPr lang="zh-CN" altLang="en-US" sz="1400">
                <a:solidFill>
                  <a:srgbClr val="808080"/>
                </a:solidFill>
                <a:ea typeface="微软雅黑" panose="020B0503020204020204" pitchFamily="34" charset="-122"/>
              </a:rPr>
              <a:t>客户转化系统</a:t>
            </a:r>
            <a:endParaRPr lang="zh-CN" altLang="en-US" sz="1400">
              <a:solidFill>
                <a:srgbClr val="808080"/>
              </a:solidFill>
              <a:ea typeface="微软雅黑" panose="020B0503020204020204" pitchFamily="34" charset="-122"/>
            </a:endParaRPr>
          </a:p>
        </p:txBody>
      </p:sp>
      <p:sp>
        <p:nvSpPr>
          <p:cNvPr id="20527" name="Line 47"/>
          <p:cNvSpPr>
            <a:spLocks noChangeShapeType="1"/>
          </p:cNvSpPr>
          <p:nvPr/>
        </p:nvSpPr>
        <p:spPr bwMode="auto">
          <a:xfrm flipH="1" flipV="1">
            <a:off x="4025900" y="1781175"/>
            <a:ext cx="788988" cy="433388"/>
          </a:xfrm>
          <a:prstGeom prst="line">
            <a:avLst/>
          </a:prstGeom>
          <a:noFill/>
          <a:ln w="25400" cap="flat" cmpd="sng">
            <a:solidFill>
              <a:srgbClr val="DDDDDD"/>
            </a:solidFill>
            <a:prstDash val="sysDot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p>
            <a:endParaRPr lang="zh-CN" altLang="en-US"/>
          </a:p>
        </p:txBody>
      </p:sp>
      <p:sp>
        <p:nvSpPr>
          <p:cNvPr id="20528" name="Line 48"/>
          <p:cNvSpPr>
            <a:spLocks noChangeShapeType="1"/>
          </p:cNvSpPr>
          <p:nvPr/>
        </p:nvSpPr>
        <p:spPr bwMode="auto">
          <a:xfrm flipV="1">
            <a:off x="3255963" y="1770063"/>
            <a:ext cx="769937" cy="1587"/>
          </a:xfrm>
          <a:prstGeom prst="line">
            <a:avLst/>
          </a:prstGeom>
          <a:noFill/>
          <a:ln w="25400" cap="flat" cmpd="sng">
            <a:solidFill>
              <a:srgbClr val="DDDDDD"/>
            </a:solidFill>
            <a:prstDash val="sysDot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p>
            <a:endParaRPr lang="zh-CN" altLang="en-US"/>
          </a:p>
        </p:txBody>
      </p:sp>
      <p:sp>
        <p:nvSpPr>
          <p:cNvPr id="20529" name="Oval 49"/>
          <p:cNvSpPr>
            <a:spLocks noChangeArrowheads="1"/>
          </p:cNvSpPr>
          <p:nvPr/>
        </p:nvSpPr>
        <p:spPr bwMode="auto">
          <a:xfrm>
            <a:off x="3255963" y="1709738"/>
            <a:ext cx="133350" cy="134937"/>
          </a:xfrm>
          <a:prstGeom prst="ellipse">
            <a:avLst/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p>
            <a:endParaRPr lang="zh-CN" altLang="en-US"/>
          </a:p>
        </p:txBody>
      </p:sp>
      <p:sp>
        <p:nvSpPr>
          <p:cNvPr id="20530" name="Text Box 50"/>
          <p:cNvSpPr txBox="1">
            <a:spLocks noChangeArrowheads="1"/>
          </p:cNvSpPr>
          <p:nvPr/>
        </p:nvSpPr>
        <p:spPr bwMode="auto">
          <a:xfrm>
            <a:off x="2006600" y="1603375"/>
            <a:ext cx="12493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p>
            <a:r>
              <a:rPr lang="zh-CN" altLang="en-US" sz="1400">
                <a:solidFill>
                  <a:srgbClr val="808080"/>
                </a:solidFill>
                <a:ea typeface="微软雅黑" panose="020B0503020204020204" pitchFamily="34" charset="-122"/>
              </a:rPr>
              <a:t>基础平台搭建</a:t>
            </a:r>
            <a:endParaRPr lang="zh-CN" altLang="en-US" sz="1400">
              <a:solidFill>
                <a:srgbClr val="808080"/>
              </a:solidFill>
              <a:ea typeface="微软雅黑" panose="020B0503020204020204" pitchFamily="34" charset="-122"/>
            </a:endParaRPr>
          </a:p>
        </p:txBody>
      </p:sp>
      <p:sp>
        <p:nvSpPr>
          <p:cNvPr id="20531" name="Oval 51"/>
          <p:cNvSpPr>
            <a:spLocks noChangeArrowheads="1"/>
          </p:cNvSpPr>
          <p:nvPr/>
        </p:nvSpPr>
        <p:spPr bwMode="auto">
          <a:xfrm>
            <a:off x="3255963" y="2030413"/>
            <a:ext cx="133350" cy="133350"/>
          </a:xfrm>
          <a:prstGeom prst="ellipse">
            <a:avLst/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p>
            <a:endParaRPr lang="zh-CN" altLang="en-US"/>
          </a:p>
        </p:txBody>
      </p:sp>
      <p:sp>
        <p:nvSpPr>
          <p:cNvPr id="20532" name="Text Box 52"/>
          <p:cNvSpPr txBox="1">
            <a:spLocks noChangeArrowheads="1"/>
          </p:cNvSpPr>
          <p:nvPr/>
        </p:nvSpPr>
        <p:spPr bwMode="auto">
          <a:xfrm>
            <a:off x="2362200" y="1924050"/>
            <a:ext cx="8937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p>
            <a:r>
              <a:rPr lang="zh-CN" altLang="en-US" sz="1400">
                <a:solidFill>
                  <a:srgbClr val="808080"/>
                </a:solidFill>
                <a:ea typeface="微软雅黑" panose="020B0503020204020204" pitchFamily="34" charset="-122"/>
              </a:rPr>
              <a:t>帐号服务</a:t>
            </a:r>
            <a:endParaRPr lang="zh-CN" altLang="en-US" sz="1400">
              <a:solidFill>
                <a:srgbClr val="808080"/>
              </a:solidFill>
              <a:ea typeface="微软雅黑" panose="020B0503020204020204" pitchFamily="34" charset="-122"/>
            </a:endParaRPr>
          </a:p>
        </p:txBody>
      </p:sp>
      <p:sp>
        <p:nvSpPr>
          <p:cNvPr id="20533" name="Oval 53"/>
          <p:cNvSpPr>
            <a:spLocks noChangeArrowheads="1"/>
          </p:cNvSpPr>
          <p:nvPr/>
        </p:nvSpPr>
        <p:spPr bwMode="auto">
          <a:xfrm>
            <a:off x="3255963" y="2339975"/>
            <a:ext cx="133350" cy="133350"/>
          </a:xfrm>
          <a:prstGeom prst="ellipse">
            <a:avLst/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p>
            <a:endParaRPr lang="zh-CN" altLang="en-US"/>
          </a:p>
        </p:txBody>
      </p:sp>
      <p:sp>
        <p:nvSpPr>
          <p:cNvPr id="20534" name="Text Box 54"/>
          <p:cNvSpPr txBox="1">
            <a:spLocks noChangeArrowheads="1"/>
          </p:cNvSpPr>
          <p:nvPr/>
        </p:nvSpPr>
        <p:spPr bwMode="auto">
          <a:xfrm>
            <a:off x="2006600" y="2233613"/>
            <a:ext cx="12493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p>
            <a:r>
              <a:rPr lang="zh-CN" altLang="en-US" sz="1400">
                <a:solidFill>
                  <a:srgbClr val="808080"/>
                </a:solidFill>
                <a:ea typeface="微软雅黑" panose="020B0503020204020204" pitchFamily="34" charset="-122"/>
              </a:rPr>
              <a:t>深度数据分析</a:t>
            </a:r>
            <a:endParaRPr lang="zh-CN" altLang="en-US" sz="1400">
              <a:solidFill>
                <a:srgbClr val="808080"/>
              </a:solidFill>
              <a:ea typeface="微软雅黑" panose="020B0503020204020204" pitchFamily="34" charset="-122"/>
            </a:endParaRPr>
          </a:p>
        </p:txBody>
      </p:sp>
      <p:sp>
        <p:nvSpPr>
          <p:cNvPr id="20535" name="Oval 55"/>
          <p:cNvSpPr>
            <a:spLocks noChangeArrowheads="1"/>
          </p:cNvSpPr>
          <p:nvPr/>
        </p:nvSpPr>
        <p:spPr bwMode="auto">
          <a:xfrm>
            <a:off x="3255963" y="2700338"/>
            <a:ext cx="133350" cy="133350"/>
          </a:xfrm>
          <a:prstGeom prst="ellipse">
            <a:avLst/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p>
            <a:endParaRPr lang="zh-CN" altLang="en-US"/>
          </a:p>
        </p:txBody>
      </p:sp>
      <p:sp>
        <p:nvSpPr>
          <p:cNvPr id="20536" name="Text Box 56"/>
          <p:cNvSpPr txBox="1">
            <a:spLocks noChangeArrowheads="1"/>
          </p:cNvSpPr>
          <p:nvPr/>
        </p:nvSpPr>
        <p:spPr bwMode="auto">
          <a:xfrm>
            <a:off x="2362200" y="2593975"/>
            <a:ext cx="8937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p>
            <a:r>
              <a:rPr lang="zh-CN" altLang="en-US" sz="1400">
                <a:solidFill>
                  <a:srgbClr val="808080"/>
                </a:solidFill>
                <a:ea typeface="微软雅黑" panose="020B0503020204020204" pitchFamily="34" charset="-122"/>
              </a:rPr>
              <a:t>运营培训</a:t>
            </a:r>
            <a:endParaRPr lang="zh-CN" altLang="en-US" sz="1400">
              <a:solidFill>
                <a:srgbClr val="808080"/>
              </a:solidFill>
              <a:ea typeface="微软雅黑" panose="020B0503020204020204" pitchFamily="34" charset="-122"/>
            </a:endParaRPr>
          </a:p>
        </p:txBody>
      </p:sp>
      <p:sp>
        <p:nvSpPr>
          <p:cNvPr id="20537" name="Oval 57"/>
          <p:cNvSpPr>
            <a:spLocks noChangeArrowheads="1"/>
          </p:cNvSpPr>
          <p:nvPr/>
        </p:nvSpPr>
        <p:spPr bwMode="auto">
          <a:xfrm>
            <a:off x="2722563" y="3195638"/>
            <a:ext cx="133350" cy="133350"/>
          </a:xfrm>
          <a:prstGeom prst="ellipse">
            <a:avLst/>
          </a:prstGeom>
          <a:solidFill>
            <a:srgbClr val="CC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p>
            <a:endParaRPr lang="zh-CN" altLang="en-US"/>
          </a:p>
        </p:txBody>
      </p:sp>
      <p:sp>
        <p:nvSpPr>
          <p:cNvPr id="20538" name="Text Box 58"/>
          <p:cNvSpPr txBox="1">
            <a:spLocks noChangeArrowheads="1"/>
          </p:cNvSpPr>
          <p:nvPr/>
        </p:nvSpPr>
        <p:spPr bwMode="auto">
          <a:xfrm>
            <a:off x="1828800" y="3089275"/>
            <a:ext cx="8937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p>
            <a:r>
              <a:rPr lang="zh-CN" altLang="en-US" sz="1400">
                <a:solidFill>
                  <a:srgbClr val="808080"/>
                </a:solidFill>
                <a:ea typeface="微软雅黑" panose="020B0503020204020204" pitchFamily="34" charset="-122"/>
              </a:rPr>
              <a:t>内容服务</a:t>
            </a:r>
            <a:endParaRPr lang="zh-CN" altLang="en-US" sz="1400">
              <a:solidFill>
                <a:srgbClr val="808080"/>
              </a:solidFill>
              <a:ea typeface="微软雅黑" panose="020B0503020204020204" pitchFamily="34" charset="-122"/>
            </a:endParaRPr>
          </a:p>
        </p:txBody>
      </p:sp>
      <p:sp>
        <p:nvSpPr>
          <p:cNvPr id="20539" name="Oval 59"/>
          <p:cNvSpPr>
            <a:spLocks noChangeArrowheads="1"/>
          </p:cNvSpPr>
          <p:nvPr/>
        </p:nvSpPr>
        <p:spPr bwMode="auto">
          <a:xfrm>
            <a:off x="2722563" y="3514725"/>
            <a:ext cx="133350" cy="134938"/>
          </a:xfrm>
          <a:prstGeom prst="ellipse">
            <a:avLst/>
          </a:prstGeom>
          <a:solidFill>
            <a:srgbClr val="CC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p>
            <a:endParaRPr lang="zh-CN" altLang="en-US"/>
          </a:p>
        </p:txBody>
      </p:sp>
      <p:sp>
        <p:nvSpPr>
          <p:cNvPr id="20540" name="Text Box 60"/>
          <p:cNvSpPr txBox="1">
            <a:spLocks noChangeArrowheads="1"/>
          </p:cNvSpPr>
          <p:nvPr/>
        </p:nvSpPr>
        <p:spPr bwMode="auto">
          <a:xfrm>
            <a:off x="1828800" y="3409950"/>
            <a:ext cx="8937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p>
            <a:r>
              <a:rPr lang="zh-CN" altLang="en-US" sz="1400">
                <a:solidFill>
                  <a:srgbClr val="808080"/>
                </a:solidFill>
                <a:ea typeface="微软雅黑" panose="020B0503020204020204" pitchFamily="34" charset="-122"/>
              </a:rPr>
              <a:t>粉丝管理</a:t>
            </a:r>
            <a:endParaRPr lang="zh-CN" altLang="en-US" sz="1400">
              <a:solidFill>
                <a:srgbClr val="808080"/>
              </a:solidFill>
              <a:ea typeface="微软雅黑" panose="020B0503020204020204" pitchFamily="34" charset="-122"/>
            </a:endParaRPr>
          </a:p>
        </p:txBody>
      </p:sp>
      <p:sp>
        <p:nvSpPr>
          <p:cNvPr id="20541" name="Oval 61"/>
          <p:cNvSpPr>
            <a:spLocks noChangeArrowheads="1"/>
          </p:cNvSpPr>
          <p:nvPr/>
        </p:nvSpPr>
        <p:spPr bwMode="auto">
          <a:xfrm>
            <a:off x="2722563" y="3824288"/>
            <a:ext cx="133350" cy="134937"/>
          </a:xfrm>
          <a:prstGeom prst="ellipse">
            <a:avLst/>
          </a:prstGeom>
          <a:solidFill>
            <a:srgbClr val="CC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p>
            <a:endParaRPr lang="zh-CN" altLang="en-US"/>
          </a:p>
        </p:txBody>
      </p:sp>
      <p:sp>
        <p:nvSpPr>
          <p:cNvPr id="20542" name="Text Box 62"/>
          <p:cNvSpPr txBox="1">
            <a:spLocks noChangeArrowheads="1"/>
          </p:cNvSpPr>
          <p:nvPr/>
        </p:nvSpPr>
        <p:spPr bwMode="auto">
          <a:xfrm>
            <a:off x="2006600" y="3717925"/>
            <a:ext cx="7159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p>
            <a:r>
              <a:rPr lang="zh-CN" altLang="en-US" sz="1400">
                <a:solidFill>
                  <a:srgbClr val="808080"/>
                </a:solidFill>
                <a:ea typeface="微软雅黑" panose="020B0503020204020204" pitchFamily="34" charset="-122"/>
              </a:rPr>
              <a:t>云客服</a:t>
            </a:r>
            <a:endParaRPr lang="zh-CN" altLang="en-US" sz="1400">
              <a:solidFill>
                <a:srgbClr val="808080"/>
              </a:solidFill>
              <a:ea typeface="微软雅黑" panose="020B0503020204020204" pitchFamily="34" charset="-122"/>
            </a:endParaRPr>
          </a:p>
        </p:txBody>
      </p:sp>
      <p:sp>
        <p:nvSpPr>
          <p:cNvPr id="20543" name="Oval 63"/>
          <p:cNvSpPr>
            <a:spLocks noChangeArrowheads="1"/>
          </p:cNvSpPr>
          <p:nvPr/>
        </p:nvSpPr>
        <p:spPr bwMode="auto">
          <a:xfrm>
            <a:off x="2722563" y="4184650"/>
            <a:ext cx="133350" cy="134938"/>
          </a:xfrm>
          <a:prstGeom prst="ellipse">
            <a:avLst/>
          </a:prstGeom>
          <a:solidFill>
            <a:srgbClr val="CC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p>
            <a:endParaRPr lang="zh-CN" altLang="en-US"/>
          </a:p>
        </p:txBody>
      </p:sp>
      <p:sp>
        <p:nvSpPr>
          <p:cNvPr id="20544" name="Text Box 64"/>
          <p:cNvSpPr txBox="1">
            <a:spLocks noChangeArrowheads="1"/>
          </p:cNvSpPr>
          <p:nvPr/>
        </p:nvSpPr>
        <p:spPr bwMode="auto">
          <a:xfrm>
            <a:off x="1828800" y="4079875"/>
            <a:ext cx="8937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p>
            <a:r>
              <a:rPr lang="zh-CN" altLang="en-US" sz="1400">
                <a:solidFill>
                  <a:srgbClr val="808080"/>
                </a:solidFill>
                <a:ea typeface="微软雅黑" panose="020B0503020204020204" pitchFamily="34" charset="-122"/>
              </a:rPr>
              <a:t>运营分析</a:t>
            </a:r>
            <a:endParaRPr lang="zh-CN" altLang="en-US" sz="1400">
              <a:solidFill>
                <a:srgbClr val="808080"/>
              </a:solidFill>
              <a:ea typeface="微软雅黑" panose="020B0503020204020204" pitchFamily="34" charset="-122"/>
            </a:endParaRPr>
          </a:p>
        </p:txBody>
      </p:sp>
      <p:sp>
        <p:nvSpPr>
          <p:cNvPr id="20545" name="Line 65"/>
          <p:cNvSpPr>
            <a:spLocks noChangeShapeType="1"/>
          </p:cNvSpPr>
          <p:nvPr/>
        </p:nvSpPr>
        <p:spPr bwMode="auto">
          <a:xfrm flipV="1">
            <a:off x="4025900" y="4899025"/>
            <a:ext cx="788988" cy="330200"/>
          </a:xfrm>
          <a:prstGeom prst="line">
            <a:avLst/>
          </a:prstGeom>
          <a:noFill/>
          <a:ln w="25400" cap="flat" cmpd="sng">
            <a:solidFill>
              <a:srgbClr val="C0C0C0"/>
            </a:solidFill>
            <a:prstDash val="sysDot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p>
            <a:endParaRPr lang="zh-CN" altLang="en-US"/>
          </a:p>
        </p:txBody>
      </p:sp>
      <p:sp>
        <p:nvSpPr>
          <p:cNvPr id="20546" name="Oval 66"/>
          <p:cNvSpPr>
            <a:spLocks noChangeArrowheads="1"/>
          </p:cNvSpPr>
          <p:nvPr/>
        </p:nvSpPr>
        <p:spPr bwMode="auto">
          <a:xfrm>
            <a:off x="3257550" y="5143500"/>
            <a:ext cx="134938" cy="134938"/>
          </a:xfrm>
          <a:prstGeom prst="ellipse">
            <a:avLst/>
          </a:prstGeom>
          <a:solidFill>
            <a:srgbClr val="CC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p>
            <a:endParaRPr lang="zh-CN" altLang="en-US"/>
          </a:p>
        </p:txBody>
      </p:sp>
      <p:sp>
        <p:nvSpPr>
          <p:cNvPr id="20547" name="Text Box 67"/>
          <p:cNvSpPr txBox="1">
            <a:spLocks noChangeArrowheads="1"/>
          </p:cNvSpPr>
          <p:nvPr/>
        </p:nvSpPr>
        <p:spPr bwMode="auto">
          <a:xfrm>
            <a:off x="2006600" y="5032375"/>
            <a:ext cx="12493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p>
            <a:r>
              <a:rPr lang="zh-CN" altLang="en-US" sz="1400">
                <a:solidFill>
                  <a:srgbClr val="808080"/>
                </a:solidFill>
                <a:ea typeface="微软雅黑" panose="020B0503020204020204" pitchFamily="34" charset="-122"/>
              </a:rPr>
              <a:t>线上资源整合</a:t>
            </a:r>
            <a:endParaRPr lang="zh-CN" altLang="en-US" sz="1400">
              <a:solidFill>
                <a:srgbClr val="808080"/>
              </a:solidFill>
              <a:ea typeface="微软雅黑" panose="020B0503020204020204" pitchFamily="34" charset="-122"/>
            </a:endParaRPr>
          </a:p>
        </p:txBody>
      </p:sp>
      <p:sp>
        <p:nvSpPr>
          <p:cNvPr id="20548" name="Oval 68"/>
          <p:cNvSpPr>
            <a:spLocks noChangeArrowheads="1"/>
          </p:cNvSpPr>
          <p:nvPr/>
        </p:nvSpPr>
        <p:spPr bwMode="auto">
          <a:xfrm>
            <a:off x="3257550" y="5464175"/>
            <a:ext cx="134938" cy="133350"/>
          </a:xfrm>
          <a:prstGeom prst="ellipse">
            <a:avLst/>
          </a:prstGeom>
          <a:solidFill>
            <a:srgbClr val="CC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p>
            <a:endParaRPr lang="zh-CN" altLang="en-US"/>
          </a:p>
        </p:txBody>
      </p:sp>
      <p:sp>
        <p:nvSpPr>
          <p:cNvPr id="20549" name="Text Box 69"/>
          <p:cNvSpPr txBox="1">
            <a:spLocks noChangeArrowheads="1"/>
          </p:cNvSpPr>
          <p:nvPr/>
        </p:nvSpPr>
        <p:spPr bwMode="auto">
          <a:xfrm>
            <a:off x="1828800" y="5360988"/>
            <a:ext cx="14271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p>
            <a:r>
              <a:rPr lang="zh-CN" altLang="en-US" sz="1400">
                <a:solidFill>
                  <a:srgbClr val="808080"/>
                </a:solidFill>
                <a:ea typeface="微软雅黑" panose="020B0503020204020204" pitchFamily="34" charset="-122"/>
              </a:rPr>
              <a:t>无线端资源整合</a:t>
            </a:r>
            <a:endParaRPr lang="zh-CN" altLang="en-US" sz="1400">
              <a:solidFill>
                <a:srgbClr val="808080"/>
              </a:solidFill>
              <a:ea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30" name="Text Box 2"/>
          <p:cNvSpPr>
            <a:spLocks noChangeArrowheads="1"/>
          </p:cNvSpPr>
          <p:nvPr/>
        </p:nvSpPr>
        <p:spPr bwMode="auto">
          <a:xfrm>
            <a:off x="1389063" y="231775"/>
            <a:ext cx="2011362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p>
            <a:r>
              <a:rPr lang="zh-CN" altLang="en-US" sz="3600" b="1">
                <a:solidFill>
                  <a:srgbClr val="CC0000"/>
                </a:solidFill>
                <a:ea typeface="微软雅黑" panose="020B0503020204020204" pitchFamily="34" charset="-122"/>
              </a:rPr>
              <a:t>品牌服务</a:t>
            </a:r>
            <a:endParaRPr lang="zh-CN" altLang="en-US" sz="3600" b="1">
              <a:solidFill>
                <a:srgbClr val="CC0000"/>
              </a:solidFill>
              <a:ea typeface="微软雅黑" panose="020B0503020204020204" pitchFamily="34" charset="-122"/>
            </a:endParaRPr>
          </a:p>
        </p:txBody>
      </p:sp>
      <p:sp>
        <p:nvSpPr>
          <p:cNvPr id="22531" name="Line 3"/>
          <p:cNvSpPr>
            <a:spLocks noChangeShapeType="1"/>
          </p:cNvSpPr>
          <p:nvPr/>
        </p:nvSpPr>
        <p:spPr bwMode="auto">
          <a:xfrm>
            <a:off x="3500438" y="334963"/>
            <a:ext cx="1587" cy="466725"/>
          </a:xfrm>
          <a:prstGeom prst="line">
            <a:avLst/>
          </a:prstGeom>
          <a:noFill/>
          <a:ln w="19050" cap="flat" cmpd="sng">
            <a:solidFill>
              <a:srgbClr val="DDDDDD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p>
            <a:endParaRPr lang="zh-CN" altLang="en-US"/>
          </a:p>
        </p:txBody>
      </p:sp>
      <p:sp>
        <p:nvSpPr>
          <p:cNvPr id="22532" name="Text Box 2"/>
          <p:cNvSpPr>
            <a:spLocks noChangeArrowheads="1"/>
          </p:cNvSpPr>
          <p:nvPr/>
        </p:nvSpPr>
        <p:spPr bwMode="auto">
          <a:xfrm>
            <a:off x="5946775" y="231775"/>
            <a:ext cx="2011363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p>
            <a:r>
              <a:rPr lang="zh-CN" altLang="en-US" sz="3600" b="1">
                <a:solidFill>
                  <a:srgbClr val="4D4D4D"/>
                </a:solidFill>
                <a:ea typeface="微软雅黑" panose="020B0503020204020204" pitchFamily="34" charset="-122"/>
              </a:rPr>
              <a:t>广告服务</a:t>
            </a:r>
            <a:endParaRPr lang="zh-CN" altLang="en-US" sz="3600" b="1">
              <a:solidFill>
                <a:srgbClr val="4D4D4D"/>
              </a:solidFill>
              <a:ea typeface="微软雅黑" panose="020B0503020204020204" pitchFamily="34" charset="-122"/>
            </a:endParaRPr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806450" y="334963"/>
            <a:ext cx="123825" cy="466725"/>
          </a:xfrm>
          <a:prstGeom prst="rect">
            <a:avLst/>
          </a:prstGeom>
          <a:solidFill>
            <a:srgbClr val="CC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p>
            <a:endParaRPr lang="zh-CN" altLang="en-US"/>
          </a:p>
        </p:txBody>
      </p:sp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10874375" y="334963"/>
            <a:ext cx="369888" cy="466725"/>
          </a:xfrm>
          <a:prstGeom prst="rect">
            <a:avLst/>
          </a:prstGeom>
          <a:solidFill>
            <a:srgbClr val="4D4D4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p>
            <a:endParaRPr lang="zh-CN" altLang="en-US"/>
          </a:p>
        </p:txBody>
      </p:sp>
      <p:grpSp>
        <p:nvGrpSpPr>
          <p:cNvPr id="22535" name="Group 7"/>
          <p:cNvGrpSpPr/>
          <p:nvPr/>
        </p:nvGrpSpPr>
        <p:grpSpPr bwMode="auto">
          <a:xfrm>
            <a:off x="1166813" y="1454150"/>
            <a:ext cx="2474912" cy="577850"/>
            <a:chOff x="0" y="0"/>
            <a:chExt cx="3898" cy="910"/>
          </a:xfrm>
        </p:grpSpPr>
        <p:sp>
          <p:nvSpPr>
            <p:cNvPr id="22536" name="任意多边形 673"/>
            <p:cNvSpPr/>
            <p:nvPr/>
          </p:nvSpPr>
          <p:spPr bwMode="auto">
            <a:xfrm>
              <a:off x="276" y="0"/>
              <a:ext cx="3622" cy="910"/>
            </a:xfrm>
            <a:custGeom>
              <a:avLst/>
              <a:gdLst>
                <a:gd name="T0" fmla="*/ 0 w 21600"/>
                <a:gd name="T1" fmla="*/ 0 h 21600"/>
                <a:gd name="T2" fmla="*/ 1067 w 21600"/>
                <a:gd name="T3" fmla="*/ 21600 h 21600"/>
                <a:gd name="T4" fmla="*/ 21600 w 21600"/>
                <a:gd name="T5" fmla="*/ 13102 h 21600"/>
                <a:gd name="T6" fmla="*/ 20532 w 21600"/>
                <a:gd name="T7" fmla="*/ 783 h 21600"/>
                <a:gd name="T8" fmla="*/ 0 w 21600"/>
                <a:gd name="T9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1067" y="21600"/>
                  </a:lnTo>
                  <a:lnTo>
                    <a:pt x="21600" y="13102"/>
                  </a:lnTo>
                  <a:lnTo>
                    <a:pt x="20532" y="7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p>
              <a:endParaRPr lang="zh-CN" altLang="en-US"/>
            </a:p>
          </p:txBody>
        </p:sp>
        <p:sp>
          <p:nvSpPr>
            <p:cNvPr id="22537" name="任意多边形 675"/>
            <p:cNvSpPr/>
            <p:nvPr/>
          </p:nvSpPr>
          <p:spPr bwMode="auto">
            <a:xfrm>
              <a:off x="0" y="0"/>
              <a:ext cx="422" cy="666"/>
            </a:xfrm>
            <a:custGeom>
              <a:avLst/>
              <a:gdLst>
                <a:gd name="T0" fmla="*/ 14127 w 21600"/>
                <a:gd name="T1" fmla="*/ 0 h 21600"/>
                <a:gd name="T2" fmla="*/ 0 w 21600"/>
                <a:gd name="T3" fmla="*/ 21600 h 21600"/>
                <a:gd name="T4" fmla="*/ 21600 w 21600"/>
                <a:gd name="T5" fmla="*/ 21600 h 21600"/>
                <a:gd name="T6" fmla="*/ 14127 w 21600"/>
                <a:gd name="T7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4127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4127" y="0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p>
              <a:endParaRPr lang="zh-CN" altLang="en-US"/>
            </a:p>
          </p:txBody>
        </p:sp>
        <p:sp>
          <p:nvSpPr>
            <p:cNvPr id="22538" name="Text Box 10"/>
            <p:cNvSpPr txBox="1">
              <a:spLocks noChangeArrowheads="1"/>
            </p:cNvSpPr>
            <p:nvPr/>
          </p:nvSpPr>
          <p:spPr bwMode="auto">
            <a:xfrm rot="21480000">
              <a:off x="723" y="62"/>
              <a:ext cx="2448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p>
              <a:r>
                <a:rPr lang="zh-CN" altLang="en-US">
                  <a:solidFill>
                    <a:schemeClr val="bg1"/>
                  </a:solidFill>
                  <a:ea typeface="微软雅黑" panose="020B0503020204020204" pitchFamily="34" charset="-122"/>
                </a:rPr>
                <a:t>硬广强势曝光</a:t>
              </a:r>
              <a:endParaRPr lang="zh-CN" altLang="en-US"/>
            </a:p>
          </p:txBody>
        </p:sp>
      </p:grpSp>
      <p:grpSp>
        <p:nvGrpSpPr>
          <p:cNvPr id="22539" name="Group 11"/>
          <p:cNvGrpSpPr/>
          <p:nvPr/>
        </p:nvGrpSpPr>
        <p:grpSpPr bwMode="auto">
          <a:xfrm>
            <a:off x="4611688" y="1454150"/>
            <a:ext cx="2474912" cy="577850"/>
            <a:chOff x="0" y="0"/>
            <a:chExt cx="3898" cy="910"/>
          </a:xfrm>
        </p:grpSpPr>
        <p:sp>
          <p:nvSpPr>
            <p:cNvPr id="22540" name="任意多边形 673"/>
            <p:cNvSpPr/>
            <p:nvPr/>
          </p:nvSpPr>
          <p:spPr bwMode="auto">
            <a:xfrm>
              <a:off x="276" y="0"/>
              <a:ext cx="3622" cy="910"/>
            </a:xfrm>
            <a:custGeom>
              <a:avLst/>
              <a:gdLst>
                <a:gd name="T0" fmla="*/ 0 w 21600"/>
                <a:gd name="T1" fmla="*/ 0 h 21600"/>
                <a:gd name="T2" fmla="*/ 1067 w 21600"/>
                <a:gd name="T3" fmla="*/ 21600 h 21600"/>
                <a:gd name="T4" fmla="*/ 21600 w 21600"/>
                <a:gd name="T5" fmla="*/ 13102 h 21600"/>
                <a:gd name="T6" fmla="*/ 20532 w 21600"/>
                <a:gd name="T7" fmla="*/ 783 h 21600"/>
                <a:gd name="T8" fmla="*/ 0 w 21600"/>
                <a:gd name="T9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1067" y="21600"/>
                  </a:lnTo>
                  <a:lnTo>
                    <a:pt x="21600" y="13102"/>
                  </a:lnTo>
                  <a:lnTo>
                    <a:pt x="20532" y="7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p>
              <a:endParaRPr lang="zh-CN" altLang="en-US"/>
            </a:p>
          </p:txBody>
        </p:sp>
        <p:sp>
          <p:nvSpPr>
            <p:cNvPr id="22541" name="任意多边形 675"/>
            <p:cNvSpPr/>
            <p:nvPr/>
          </p:nvSpPr>
          <p:spPr bwMode="auto">
            <a:xfrm>
              <a:off x="0" y="0"/>
              <a:ext cx="422" cy="666"/>
            </a:xfrm>
            <a:custGeom>
              <a:avLst/>
              <a:gdLst>
                <a:gd name="T0" fmla="*/ 14127 w 21600"/>
                <a:gd name="T1" fmla="*/ 0 h 21600"/>
                <a:gd name="T2" fmla="*/ 0 w 21600"/>
                <a:gd name="T3" fmla="*/ 21600 h 21600"/>
                <a:gd name="T4" fmla="*/ 21600 w 21600"/>
                <a:gd name="T5" fmla="*/ 21600 h 21600"/>
                <a:gd name="T6" fmla="*/ 14127 w 21600"/>
                <a:gd name="T7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4127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4127" y="0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p>
              <a:endParaRPr lang="zh-CN" altLang="en-US"/>
            </a:p>
          </p:txBody>
        </p:sp>
        <p:sp>
          <p:nvSpPr>
            <p:cNvPr id="22542" name="Text Box 14"/>
            <p:cNvSpPr txBox="1">
              <a:spLocks noChangeArrowheads="1"/>
            </p:cNvSpPr>
            <p:nvPr/>
          </p:nvSpPr>
          <p:spPr bwMode="auto">
            <a:xfrm rot="21480000">
              <a:off x="723" y="62"/>
              <a:ext cx="2448" cy="5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p>
              <a:r>
                <a:rPr lang="zh-CN" altLang="en-US">
                  <a:solidFill>
                    <a:schemeClr val="bg1"/>
                  </a:solidFill>
                  <a:ea typeface="微软雅黑" panose="020B0503020204020204" pitchFamily="34" charset="-122"/>
                </a:rPr>
                <a:t>软广</a:t>
              </a:r>
              <a:endParaRPr lang="zh-CN" altLang="en-US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22543" name="Group 15"/>
          <p:cNvGrpSpPr/>
          <p:nvPr/>
        </p:nvGrpSpPr>
        <p:grpSpPr bwMode="auto">
          <a:xfrm>
            <a:off x="8034338" y="1401763"/>
            <a:ext cx="2474912" cy="577850"/>
            <a:chOff x="0" y="0"/>
            <a:chExt cx="3898" cy="910"/>
          </a:xfrm>
        </p:grpSpPr>
        <p:sp>
          <p:nvSpPr>
            <p:cNvPr id="22544" name="任意多边形 673"/>
            <p:cNvSpPr/>
            <p:nvPr/>
          </p:nvSpPr>
          <p:spPr bwMode="auto">
            <a:xfrm>
              <a:off x="276" y="0"/>
              <a:ext cx="3622" cy="910"/>
            </a:xfrm>
            <a:custGeom>
              <a:avLst/>
              <a:gdLst>
                <a:gd name="T0" fmla="*/ 0 w 21600"/>
                <a:gd name="T1" fmla="*/ 0 h 21600"/>
                <a:gd name="T2" fmla="*/ 1067 w 21600"/>
                <a:gd name="T3" fmla="*/ 21600 h 21600"/>
                <a:gd name="T4" fmla="*/ 21600 w 21600"/>
                <a:gd name="T5" fmla="*/ 13102 h 21600"/>
                <a:gd name="T6" fmla="*/ 20532 w 21600"/>
                <a:gd name="T7" fmla="*/ 783 h 21600"/>
                <a:gd name="T8" fmla="*/ 0 w 21600"/>
                <a:gd name="T9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1067" y="21600"/>
                  </a:lnTo>
                  <a:lnTo>
                    <a:pt x="21600" y="13102"/>
                  </a:lnTo>
                  <a:lnTo>
                    <a:pt x="20532" y="7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p>
              <a:endParaRPr lang="zh-CN" altLang="en-US"/>
            </a:p>
          </p:txBody>
        </p:sp>
        <p:sp>
          <p:nvSpPr>
            <p:cNvPr id="22545" name="任意多边形 675"/>
            <p:cNvSpPr/>
            <p:nvPr/>
          </p:nvSpPr>
          <p:spPr bwMode="auto">
            <a:xfrm>
              <a:off x="0" y="0"/>
              <a:ext cx="422" cy="666"/>
            </a:xfrm>
            <a:custGeom>
              <a:avLst/>
              <a:gdLst>
                <a:gd name="T0" fmla="*/ 14127 w 21600"/>
                <a:gd name="T1" fmla="*/ 0 h 21600"/>
                <a:gd name="T2" fmla="*/ 0 w 21600"/>
                <a:gd name="T3" fmla="*/ 21600 h 21600"/>
                <a:gd name="T4" fmla="*/ 21600 w 21600"/>
                <a:gd name="T5" fmla="*/ 21600 h 21600"/>
                <a:gd name="T6" fmla="*/ 14127 w 21600"/>
                <a:gd name="T7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4127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4127" y="0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p>
              <a:endParaRPr lang="zh-CN" altLang="en-US"/>
            </a:p>
          </p:txBody>
        </p:sp>
        <p:sp>
          <p:nvSpPr>
            <p:cNvPr id="22546" name="Text Box 18"/>
            <p:cNvSpPr txBox="1">
              <a:spLocks noChangeArrowheads="1"/>
            </p:cNvSpPr>
            <p:nvPr/>
          </p:nvSpPr>
          <p:spPr bwMode="auto">
            <a:xfrm rot="21480000">
              <a:off x="723" y="62"/>
              <a:ext cx="2448" cy="5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p>
              <a:r>
                <a:rPr lang="zh-CN" altLang="en-US">
                  <a:solidFill>
                    <a:schemeClr val="bg1"/>
                  </a:solidFill>
                  <a:ea typeface="微软雅黑" panose="020B0503020204020204" pitchFamily="34" charset="-122"/>
                </a:rPr>
                <a:t>品牌专题定制</a:t>
              </a:r>
              <a:endParaRPr lang="zh-CN" altLang="en-US"/>
            </a:p>
          </p:txBody>
        </p:sp>
      </p:grpSp>
      <p:grpSp>
        <p:nvGrpSpPr>
          <p:cNvPr id="22547" name="Group 19"/>
          <p:cNvGrpSpPr/>
          <p:nvPr/>
        </p:nvGrpSpPr>
        <p:grpSpPr bwMode="auto">
          <a:xfrm>
            <a:off x="977900" y="2139950"/>
            <a:ext cx="2809240" cy="1396365"/>
            <a:chOff x="0" y="0"/>
            <a:chExt cx="5022" cy="2479"/>
          </a:xfrm>
        </p:grpSpPr>
        <p:sp>
          <p:nvSpPr>
            <p:cNvPr id="22548" name="AutoShape 20"/>
            <p:cNvSpPr>
              <a:spLocks noChangeArrowheads="1"/>
            </p:cNvSpPr>
            <p:nvPr/>
          </p:nvSpPr>
          <p:spPr bwMode="auto">
            <a:xfrm>
              <a:off x="0" y="0"/>
              <a:ext cx="4885" cy="2377"/>
            </a:xfrm>
            <a:prstGeom prst="roundRect">
              <a:avLst>
                <a:gd name="adj" fmla="val 10079"/>
              </a:avLst>
            </a:prstGeom>
            <a:solidFill>
              <a:schemeClr val="bg1"/>
            </a:solidFill>
            <a:ln w="38100" cap="flat" cmpd="sng">
              <a:solidFill>
                <a:srgbClr val="777777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p>
              <a:endParaRPr lang="zh-CN" altLang="en-US"/>
            </a:p>
          </p:txBody>
        </p:sp>
        <p:pic>
          <p:nvPicPr>
            <p:cNvPr id="22549" name="Picture 21" descr="C:\Users\Administrator\Desktop\DM样刊\图片3_conew1.png图片3_conew1"/>
            <p:cNvPicPr>
              <a:picLocks noChangeAspect="1" noChangeArrowheads="1"/>
            </p:cNvPicPr>
            <p:nvPr/>
          </p:nvPicPr>
          <p:blipFill>
            <a:blip r:embed="rId1"/>
            <a:srcRect/>
            <a:stretch>
              <a:fillRect/>
            </a:stretch>
          </p:blipFill>
          <p:spPr bwMode="auto">
            <a:xfrm>
              <a:off x="0" y="0"/>
              <a:ext cx="5022" cy="24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22550" name="Group 22"/>
          <p:cNvGrpSpPr/>
          <p:nvPr/>
        </p:nvGrpSpPr>
        <p:grpSpPr bwMode="auto">
          <a:xfrm>
            <a:off x="1156970" y="3371850"/>
            <a:ext cx="2715260" cy="1286510"/>
            <a:chOff x="-19" y="0"/>
            <a:chExt cx="5525" cy="2232"/>
          </a:xfrm>
        </p:grpSpPr>
        <p:sp>
          <p:nvSpPr>
            <p:cNvPr id="22551" name="AutoShape 23"/>
            <p:cNvSpPr>
              <a:spLocks noChangeArrowheads="1"/>
            </p:cNvSpPr>
            <p:nvPr/>
          </p:nvSpPr>
          <p:spPr bwMode="auto">
            <a:xfrm>
              <a:off x="0" y="0"/>
              <a:ext cx="5316" cy="2105"/>
            </a:xfrm>
            <a:prstGeom prst="roundRect">
              <a:avLst>
                <a:gd name="adj" fmla="val 10079"/>
              </a:avLst>
            </a:prstGeom>
            <a:solidFill>
              <a:schemeClr val="bg1"/>
            </a:solidFill>
            <a:ln w="38100" cap="flat" cmpd="sng">
              <a:solidFill>
                <a:srgbClr val="777777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p>
              <a:endParaRPr lang="zh-CN" altLang="en-US"/>
            </a:p>
          </p:txBody>
        </p:sp>
        <p:pic>
          <p:nvPicPr>
            <p:cNvPr id="22552" name="Picture 24" descr="C:\Users\Administrator\Desktop\DM样刊\图片4_conew1.png图片4_conew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19" y="0"/>
              <a:ext cx="5525" cy="22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22553" name="Text Box 25"/>
          <p:cNvSpPr txBox="1">
            <a:spLocks noChangeArrowheads="1"/>
          </p:cNvSpPr>
          <p:nvPr/>
        </p:nvSpPr>
        <p:spPr bwMode="auto">
          <a:xfrm>
            <a:off x="925195" y="5635625"/>
            <a:ext cx="3094038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p>
            <a:r>
              <a:rPr lang="zh-CN" altLang="en-US" sz="1600">
                <a:solidFill>
                  <a:srgbClr val="333333"/>
                </a:solidFill>
                <a:ea typeface="MingLiU" pitchFamily="49" charset="-120"/>
              </a:rPr>
              <a:t>平果好房网</a:t>
            </a:r>
            <a:r>
              <a:rPr lang="en-US" altLang="zh-CN" sz="1600">
                <a:solidFill>
                  <a:srgbClr val="333333"/>
                </a:solidFill>
                <a:ea typeface="MingLiU" pitchFamily="49" charset="-120"/>
              </a:rPr>
              <a:t>PC</a:t>
            </a:r>
            <a:r>
              <a:rPr lang="zh-CN" altLang="en-US" sz="1600">
                <a:solidFill>
                  <a:srgbClr val="333333"/>
                </a:solidFill>
                <a:ea typeface="宋体" panose="02010600030101010101" pitchFamily="2" charset="-122"/>
              </a:rPr>
              <a:t>端</a:t>
            </a:r>
            <a:r>
              <a:rPr lang="zh-CN" altLang="en-US" sz="1600">
                <a:solidFill>
                  <a:srgbClr val="333333"/>
                </a:solidFill>
                <a:ea typeface="MingLiU" pitchFamily="49" charset="-120"/>
              </a:rPr>
              <a:t>、好房网手机端、好房网微信端、手机网页版等高关注度区域强势曝光！</a:t>
            </a:r>
            <a:endParaRPr lang="zh-CN" altLang="en-US" sz="1600">
              <a:solidFill>
                <a:srgbClr val="333333"/>
              </a:solidFill>
              <a:ea typeface="MingLiU" pitchFamily="49" charset="-120"/>
            </a:endParaRPr>
          </a:p>
        </p:txBody>
      </p:sp>
      <p:grpSp>
        <p:nvGrpSpPr>
          <p:cNvPr id="22554" name="Group 26"/>
          <p:cNvGrpSpPr/>
          <p:nvPr/>
        </p:nvGrpSpPr>
        <p:grpSpPr bwMode="auto">
          <a:xfrm>
            <a:off x="4611688" y="2139950"/>
            <a:ext cx="2667000" cy="2092325"/>
            <a:chOff x="0" y="0"/>
            <a:chExt cx="4700" cy="3686"/>
          </a:xfrm>
        </p:grpSpPr>
        <p:sp>
          <p:nvSpPr>
            <p:cNvPr id="22555" name="AutoShape 27"/>
            <p:cNvSpPr>
              <a:spLocks noChangeArrowheads="1"/>
            </p:cNvSpPr>
            <p:nvPr/>
          </p:nvSpPr>
          <p:spPr bwMode="auto">
            <a:xfrm>
              <a:off x="0" y="0"/>
              <a:ext cx="4701" cy="3687"/>
            </a:xfrm>
            <a:prstGeom prst="roundRect">
              <a:avLst>
                <a:gd name="adj" fmla="val 10079"/>
              </a:avLst>
            </a:prstGeom>
            <a:solidFill>
              <a:schemeClr val="bg1"/>
            </a:solidFill>
            <a:ln w="38100" cap="flat" cmpd="sng">
              <a:solidFill>
                <a:srgbClr val="777777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p>
              <a:endParaRPr lang="zh-CN" altLang="en-US"/>
            </a:p>
          </p:txBody>
        </p:sp>
        <p:pic>
          <p:nvPicPr>
            <p:cNvPr id="22556" name="Picture 2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" y="88"/>
              <a:ext cx="4270" cy="32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22557" name="Group 29"/>
          <p:cNvGrpSpPr/>
          <p:nvPr/>
        </p:nvGrpSpPr>
        <p:grpSpPr bwMode="auto">
          <a:xfrm>
            <a:off x="4378325" y="3351213"/>
            <a:ext cx="2540000" cy="1760537"/>
            <a:chOff x="0" y="0"/>
            <a:chExt cx="4680" cy="3242"/>
          </a:xfrm>
        </p:grpSpPr>
        <p:sp>
          <p:nvSpPr>
            <p:cNvPr id="22558" name="AutoShape 30"/>
            <p:cNvSpPr>
              <a:spLocks noChangeArrowheads="1"/>
            </p:cNvSpPr>
            <p:nvPr/>
          </p:nvSpPr>
          <p:spPr bwMode="auto">
            <a:xfrm>
              <a:off x="0" y="0"/>
              <a:ext cx="4681" cy="3242"/>
            </a:xfrm>
            <a:prstGeom prst="roundRect">
              <a:avLst>
                <a:gd name="adj" fmla="val 10079"/>
              </a:avLst>
            </a:prstGeom>
            <a:solidFill>
              <a:schemeClr val="bg1"/>
            </a:solidFill>
            <a:ln w="38100" cap="flat" cmpd="sng">
              <a:solidFill>
                <a:srgbClr val="777777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p>
              <a:endParaRPr lang="zh-CN" altLang="en-US"/>
            </a:p>
          </p:txBody>
        </p:sp>
        <p:pic>
          <p:nvPicPr>
            <p:cNvPr id="22559" name="Picture 3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" y="82"/>
              <a:ext cx="4327" cy="29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22560" name="Picture 32" descr="万科城_化龙巷房产副本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8238" y="2017713"/>
            <a:ext cx="2116137" cy="307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61" name="Picture 33" descr="C:\Users\Administrator\Desktop\DM样刊\图片5_conew1.png图片5_conew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958138" y="2394903"/>
            <a:ext cx="1933575" cy="2871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62" name="Text Box 34"/>
          <p:cNvSpPr txBox="1">
            <a:spLocks noChangeArrowheads="1"/>
          </p:cNvSpPr>
          <p:nvPr/>
        </p:nvSpPr>
        <p:spPr bwMode="auto">
          <a:xfrm>
            <a:off x="4330700" y="5392738"/>
            <a:ext cx="3094038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p>
            <a:r>
              <a:rPr lang="zh-CN" altLang="en-US" sz="1600" b="1">
                <a:solidFill>
                  <a:srgbClr val="333333"/>
                </a:solidFill>
                <a:ea typeface="MingLiU" pitchFamily="49" charset="-120"/>
              </a:rPr>
              <a:t>友好传播，强势爆发</a:t>
            </a:r>
            <a:endParaRPr lang="zh-CN" altLang="en-US" sz="1600" b="1">
              <a:solidFill>
                <a:srgbClr val="333333"/>
              </a:solidFill>
              <a:ea typeface="MingLiU" pitchFamily="49" charset="-120"/>
            </a:endParaRPr>
          </a:p>
          <a:p>
            <a:r>
              <a:rPr lang="zh-CN" altLang="en-US" sz="1600">
                <a:solidFill>
                  <a:srgbClr val="333333"/>
                </a:solidFill>
                <a:ea typeface="MingLiU" pitchFamily="49" charset="-120"/>
              </a:rPr>
              <a:t>更容易吸引消费者的关注，形成社会焦点，用最短的时间扩大品牌的影响力和公信力。</a:t>
            </a:r>
            <a:endParaRPr lang="zh-CN" altLang="en-US" sz="1600">
              <a:solidFill>
                <a:srgbClr val="333333"/>
              </a:solidFill>
              <a:ea typeface="MingLiU" pitchFamily="49" charset="-120"/>
            </a:endParaRPr>
          </a:p>
        </p:txBody>
      </p:sp>
      <p:sp>
        <p:nvSpPr>
          <p:cNvPr id="22563" name="Text Box 35"/>
          <p:cNvSpPr txBox="1">
            <a:spLocks noChangeArrowheads="1"/>
          </p:cNvSpPr>
          <p:nvPr/>
        </p:nvSpPr>
        <p:spPr bwMode="auto">
          <a:xfrm>
            <a:off x="7958138" y="5635625"/>
            <a:ext cx="3094037" cy="58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p>
            <a:r>
              <a:rPr lang="zh-CN" altLang="en-US" sz="1600">
                <a:solidFill>
                  <a:srgbClr val="333333"/>
                </a:solidFill>
                <a:ea typeface="MingLiU" pitchFamily="49" charset="-120"/>
              </a:rPr>
              <a:t>立体式推广，项目图文全方位展示，配合线下</a:t>
            </a:r>
            <a:r>
              <a:rPr lang="en-US" altLang="zh-CN" sz="1600">
                <a:solidFill>
                  <a:srgbClr val="333333"/>
                </a:solidFill>
                <a:ea typeface="MingLiU" pitchFamily="49" charset="-120"/>
              </a:rPr>
              <a:t>DM</a:t>
            </a:r>
            <a:r>
              <a:rPr lang="zh-CN" altLang="en-US" sz="1600">
                <a:solidFill>
                  <a:srgbClr val="333333"/>
                </a:solidFill>
                <a:ea typeface="宋体" panose="02010600030101010101" pitchFamily="2" charset="-122"/>
              </a:rPr>
              <a:t>报纸同步发布</a:t>
            </a:r>
            <a:r>
              <a:rPr lang="zh-CN" altLang="en-US" sz="1600">
                <a:solidFill>
                  <a:srgbClr val="333333"/>
                </a:solidFill>
                <a:ea typeface="MingLiU" pitchFamily="49" charset="-120"/>
              </a:rPr>
              <a:t>！</a:t>
            </a:r>
            <a:endParaRPr lang="zh-CN" altLang="en-US" sz="1600">
              <a:solidFill>
                <a:srgbClr val="333333"/>
              </a:solidFill>
              <a:ea typeface="MingLiU" pitchFamily="49" charset="-120"/>
            </a:endParaRPr>
          </a:p>
        </p:txBody>
      </p:sp>
    </p:spTree>
    <p:custDataLst>
      <p:tags r:id="rId7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4" name="Text Box 2"/>
          <p:cNvSpPr>
            <a:spLocks noChangeArrowheads="1"/>
          </p:cNvSpPr>
          <p:nvPr/>
        </p:nvSpPr>
        <p:spPr bwMode="auto">
          <a:xfrm>
            <a:off x="1303338" y="136525"/>
            <a:ext cx="2011362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p>
            <a:r>
              <a:rPr lang="zh-CN" altLang="en-US" sz="3600" b="1">
                <a:solidFill>
                  <a:srgbClr val="CC0000"/>
                </a:solidFill>
                <a:ea typeface="微软雅黑" panose="020B0503020204020204" pitchFamily="34" charset="-122"/>
              </a:rPr>
              <a:t>品牌服务</a:t>
            </a:r>
            <a:endParaRPr lang="zh-CN" altLang="en-US" sz="3600" b="1">
              <a:solidFill>
                <a:srgbClr val="CC0000"/>
              </a:solidFill>
              <a:ea typeface="微软雅黑" panose="020B0503020204020204" pitchFamily="34" charset="-122"/>
            </a:endParaRPr>
          </a:p>
        </p:txBody>
      </p:sp>
      <p:sp>
        <p:nvSpPr>
          <p:cNvPr id="2" name="Line 3"/>
          <p:cNvSpPr>
            <a:spLocks noChangeShapeType="1"/>
          </p:cNvSpPr>
          <p:nvPr/>
        </p:nvSpPr>
        <p:spPr bwMode="auto">
          <a:xfrm>
            <a:off x="3414713" y="239713"/>
            <a:ext cx="1587" cy="466725"/>
          </a:xfrm>
          <a:prstGeom prst="line">
            <a:avLst/>
          </a:prstGeom>
          <a:noFill/>
          <a:ln w="19050" cap="flat" cmpd="sng">
            <a:solidFill>
              <a:srgbClr val="DDDDDD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p>
            <a:endParaRPr lang="zh-CN" altLang="en-US"/>
          </a:p>
        </p:txBody>
      </p:sp>
      <p:sp>
        <p:nvSpPr>
          <p:cNvPr id="23556" name="Text Box 2"/>
          <p:cNvSpPr>
            <a:spLocks noChangeArrowheads="1"/>
          </p:cNvSpPr>
          <p:nvPr/>
        </p:nvSpPr>
        <p:spPr bwMode="auto">
          <a:xfrm>
            <a:off x="5861050" y="136525"/>
            <a:ext cx="2011363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p>
            <a:r>
              <a:rPr lang="zh-CN" altLang="en-US" sz="3600" b="1">
                <a:solidFill>
                  <a:srgbClr val="4D4D4D"/>
                </a:solidFill>
                <a:ea typeface="微软雅黑" panose="020B0503020204020204" pitchFamily="34" charset="-122"/>
              </a:rPr>
              <a:t>广告服务</a:t>
            </a:r>
            <a:endParaRPr lang="zh-CN" altLang="en-US" sz="3600" b="1">
              <a:solidFill>
                <a:srgbClr val="4D4D4D"/>
              </a:solidFill>
              <a:ea typeface="微软雅黑" panose="020B0503020204020204" pitchFamily="34" charset="-122"/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720725" y="239713"/>
            <a:ext cx="123825" cy="466725"/>
          </a:xfrm>
          <a:prstGeom prst="rect">
            <a:avLst/>
          </a:prstGeom>
          <a:solidFill>
            <a:srgbClr val="CC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p>
            <a:endParaRPr lang="zh-CN" altLang="en-US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10788650" y="239713"/>
            <a:ext cx="369888" cy="466725"/>
          </a:xfrm>
          <a:prstGeom prst="rect">
            <a:avLst/>
          </a:prstGeom>
          <a:solidFill>
            <a:srgbClr val="4D4D4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p>
            <a:endParaRPr lang="zh-CN" altLang="en-US"/>
          </a:p>
        </p:txBody>
      </p:sp>
      <p:grpSp>
        <p:nvGrpSpPr>
          <p:cNvPr id="5" name="Group 7"/>
          <p:cNvGrpSpPr/>
          <p:nvPr/>
        </p:nvGrpSpPr>
        <p:grpSpPr bwMode="auto">
          <a:xfrm>
            <a:off x="1087438" y="1358900"/>
            <a:ext cx="2474912" cy="577850"/>
            <a:chOff x="0" y="0"/>
            <a:chExt cx="3898" cy="910"/>
          </a:xfrm>
        </p:grpSpPr>
        <p:sp>
          <p:nvSpPr>
            <p:cNvPr id="6" name="任意多边形 673"/>
            <p:cNvSpPr/>
            <p:nvPr/>
          </p:nvSpPr>
          <p:spPr bwMode="auto">
            <a:xfrm>
              <a:off x="276" y="0"/>
              <a:ext cx="3622" cy="910"/>
            </a:xfrm>
            <a:custGeom>
              <a:avLst/>
              <a:gdLst>
                <a:gd name="T0" fmla="*/ 0 w 21600"/>
                <a:gd name="T1" fmla="*/ 0 h 21600"/>
                <a:gd name="T2" fmla="*/ 1067 w 21600"/>
                <a:gd name="T3" fmla="*/ 21600 h 21600"/>
                <a:gd name="T4" fmla="*/ 21600 w 21600"/>
                <a:gd name="T5" fmla="*/ 13102 h 21600"/>
                <a:gd name="T6" fmla="*/ 20532 w 21600"/>
                <a:gd name="T7" fmla="*/ 783 h 21600"/>
                <a:gd name="T8" fmla="*/ 0 w 21600"/>
                <a:gd name="T9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1067" y="21600"/>
                  </a:lnTo>
                  <a:lnTo>
                    <a:pt x="21600" y="13102"/>
                  </a:lnTo>
                  <a:lnTo>
                    <a:pt x="20532" y="7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p>
              <a:endParaRPr lang="zh-CN" altLang="en-US"/>
            </a:p>
          </p:txBody>
        </p:sp>
        <p:sp>
          <p:nvSpPr>
            <p:cNvPr id="7" name="任意多边形 675"/>
            <p:cNvSpPr/>
            <p:nvPr/>
          </p:nvSpPr>
          <p:spPr bwMode="auto">
            <a:xfrm>
              <a:off x="0" y="0"/>
              <a:ext cx="422" cy="666"/>
            </a:xfrm>
            <a:custGeom>
              <a:avLst/>
              <a:gdLst>
                <a:gd name="T0" fmla="*/ 14127 w 21600"/>
                <a:gd name="T1" fmla="*/ 0 h 21600"/>
                <a:gd name="T2" fmla="*/ 0 w 21600"/>
                <a:gd name="T3" fmla="*/ 21600 h 21600"/>
                <a:gd name="T4" fmla="*/ 21600 w 21600"/>
                <a:gd name="T5" fmla="*/ 21600 h 21600"/>
                <a:gd name="T6" fmla="*/ 14127 w 21600"/>
                <a:gd name="T7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4127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4127" y="0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p>
              <a:endParaRPr lang="zh-CN" altLang="en-US"/>
            </a:p>
          </p:txBody>
        </p:sp>
        <p:sp>
          <p:nvSpPr>
            <p:cNvPr id="8" name="Text Box 10"/>
            <p:cNvSpPr txBox="1">
              <a:spLocks noChangeArrowheads="1"/>
            </p:cNvSpPr>
            <p:nvPr/>
          </p:nvSpPr>
          <p:spPr bwMode="auto">
            <a:xfrm rot="21480000">
              <a:off x="723" y="62"/>
              <a:ext cx="2448" cy="5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p>
              <a:r>
                <a:rPr lang="zh-CN" altLang="en-US">
                  <a:solidFill>
                    <a:schemeClr val="bg1"/>
                  </a:solidFill>
                  <a:ea typeface="微软雅黑" panose="020B0503020204020204" pitchFamily="34" charset="-122"/>
                </a:rPr>
                <a:t>冠名</a:t>
              </a:r>
              <a:endParaRPr lang="zh-CN" altLang="en-US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9" name="Group 11"/>
          <p:cNvGrpSpPr/>
          <p:nvPr/>
        </p:nvGrpSpPr>
        <p:grpSpPr bwMode="auto">
          <a:xfrm>
            <a:off x="4532313" y="1358900"/>
            <a:ext cx="2474912" cy="577850"/>
            <a:chOff x="0" y="0"/>
            <a:chExt cx="3898" cy="910"/>
          </a:xfrm>
        </p:grpSpPr>
        <p:sp>
          <p:nvSpPr>
            <p:cNvPr id="10" name="任意多边形 673"/>
            <p:cNvSpPr/>
            <p:nvPr/>
          </p:nvSpPr>
          <p:spPr bwMode="auto">
            <a:xfrm>
              <a:off x="276" y="0"/>
              <a:ext cx="3622" cy="910"/>
            </a:xfrm>
            <a:custGeom>
              <a:avLst/>
              <a:gdLst>
                <a:gd name="T0" fmla="*/ 0 w 21600"/>
                <a:gd name="T1" fmla="*/ 0 h 21600"/>
                <a:gd name="T2" fmla="*/ 1067 w 21600"/>
                <a:gd name="T3" fmla="*/ 21600 h 21600"/>
                <a:gd name="T4" fmla="*/ 21600 w 21600"/>
                <a:gd name="T5" fmla="*/ 13102 h 21600"/>
                <a:gd name="T6" fmla="*/ 20532 w 21600"/>
                <a:gd name="T7" fmla="*/ 783 h 21600"/>
                <a:gd name="T8" fmla="*/ 0 w 21600"/>
                <a:gd name="T9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1067" y="21600"/>
                  </a:lnTo>
                  <a:lnTo>
                    <a:pt x="21600" y="13102"/>
                  </a:lnTo>
                  <a:lnTo>
                    <a:pt x="20532" y="7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p>
              <a:endParaRPr lang="zh-CN" altLang="en-US"/>
            </a:p>
          </p:txBody>
        </p:sp>
        <p:sp>
          <p:nvSpPr>
            <p:cNvPr id="11" name="任意多边形 675"/>
            <p:cNvSpPr/>
            <p:nvPr/>
          </p:nvSpPr>
          <p:spPr bwMode="auto">
            <a:xfrm>
              <a:off x="0" y="0"/>
              <a:ext cx="422" cy="666"/>
            </a:xfrm>
            <a:custGeom>
              <a:avLst/>
              <a:gdLst>
                <a:gd name="T0" fmla="*/ 14127 w 21600"/>
                <a:gd name="T1" fmla="*/ 0 h 21600"/>
                <a:gd name="T2" fmla="*/ 0 w 21600"/>
                <a:gd name="T3" fmla="*/ 21600 h 21600"/>
                <a:gd name="T4" fmla="*/ 21600 w 21600"/>
                <a:gd name="T5" fmla="*/ 21600 h 21600"/>
                <a:gd name="T6" fmla="*/ 14127 w 21600"/>
                <a:gd name="T7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4127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4127" y="0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p>
              <a:endParaRPr lang="zh-CN" altLang="en-US"/>
            </a:p>
          </p:txBody>
        </p:sp>
        <p:sp>
          <p:nvSpPr>
            <p:cNvPr id="12" name="Text Box 14"/>
            <p:cNvSpPr txBox="1">
              <a:spLocks noChangeArrowheads="1"/>
            </p:cNvSpPr>
            <p:nvPr/>
          </p:nvSpPr>
          <p:spPr bwMode="auto">
            <a:xfrm rot="21480000">
              <a:off x="723" y="62"/>
              <a:ext cx="2448" cy="5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p>
              <a:r>
                <a:rPr lang="zh-CN" altLang="en-US">
                  <a:solidFill>
                    <a:schemeClr val="bg1"/>
                  </a:solidFill>
                  <a:ea typeface="微软雅黑" panose="020B0503020204020204" pitchFamily="34" charset="-122"/>
                </a:rPr>
                <a:t>新媒体推广</a:t>
              </a:r>
              <a:endParaRPr lang="zh-CN" altLang="en-US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13" name="Group 15"/>
          <p:cNvGrpSpPr/>
          <p:nvPr/>
        </p:nvGrpSpPr>
        <p:grpSpPr bwMode="auto">
          <a:xfrm>
            <a:off x="7954963" y="1308100"/>
            <a:ext cx="2474912" cy="577850"/>
            <a:chOff x="0" y="0"/>
            <a:chExt cx="3898" cy="910"/>
          </a:xfrm>
        </p:grpSpPr>
        <p:sp>
          <p:nvSpPr>
            <p:cNvPr id="14" name="任意多边形 673"/>
            <p:cNvSpPr/>
            <p:nvPr/>
          </p:nvSpPr>
          <p:spPr bwMode="auto">
            <a:xfrm>
              <a:off x="276" y="0"/>
              <a:ext cx="3622" cy="910"/>
            </a:xfrm>
            <a:custGeom>
              <a:avLst/>
              <a:gdLst>
                <a:gd name="T0" fmla="*/ 0 w 21600"/>
                <a:gd name="T1" fmla="*/ 0 h 21600"/>
                <a:gd name="T2" fmla="*/ 1067 w 21600"/>
                <a:gd name="T3" fmla="*/ 21600 h 21600"/>
                <a:gd name="T4" fmla="*/ 21600 w 21600"/>
                <a:gd name="T5" fmla="*/ 13102 h 21600"/>
                <a:gd name="T6" fmla="*/ 20532 w 21600"/>
                <a:gd name="T7" fmla="*/ 783 h 21600"/>
                <a:gd name="T8" fmla="*/ 0 w 21600"/>
                <a:gd name="T9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1067" y="21600"/>
                  </a:lnTo>
                  <a:lnTo>
                    <a:pt x="21600" y="13102"/>
                  </a:lnTo>
                  <a:lnTo>
                    <a:pt x="20532" y="7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p>
              <a:endParaRPr lang="zh-CN" altLang="en-US"/>
            </a:p>
          </p:txBody>
        </p:sp>
        <p:sp>
          <p:nvSpPr>
            <p:cNvPr id="15" name="任意多边形 675"/>
            <p:cNvSpPr/>
            <p:nvPr/>
          </p:nvSpPr>
          <p:spPr bwMode="auto">
            <a:xfrm>
              <a:off x="0" y="0"/>
              <a:ext cx="422" cy="666"/>
            </a:xfrm>
            <a:custGeom>
              <a:avLst/>
              <a:gdLst>
                <a:gd name="T0" fmla="*/ 14127 w 21600"/>
                <a:gd name="T1" fmla="*/ 0 h 21600"/>
                <a:gd name="T2" fmla="*/ 0 w 21600"/>
                <a:gd name="T3" fmla="*/ 21600 h 21600"/>
                <a:gd name="T4" fmla="*/ 21600 w 21600"/>
                <a:gd name="T5" fmla="*/ 21600 h 21600"/>
                <a:gd name="T6" fmla="*/ 14127 w 21600"/>
                <a:gd name="T7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4127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4127" y="0"/>
                  </a:lnTo>
                  <a:close/>
                </a:path>
              </a:pathLst>
            </a:custGeom>
            <a:solidFill>
              <a:srgbClr val="5F5F5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p>
              <a:endParaRPr lang="zh-CN" altLang="en-US"/>
            </a:p>
          </p:txBody>
        </p:sp>
        <p:sp>
          <p:nvSpPr>
            <p:cNvPr id="16" name="Text Box 18"/>
            <p:cNvSpPr txBox="1">
              <a:spLocks noChangeArrowheads="1"/>
            </p:cNvSpPr>
            <p:nvPr/>
          </p:nvSpPr>
          <p:spPr bwMode="auto">
            <a:xfrm rot="21480000">
              <a:off x="723" y="62"/>
              <a:ext cx="1994" cy="5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p>
              <a:r>
                <a:rPr lang="zh-CN" altLang="en-US">
                  <a:solidFill>
                    <a:schemeClr val="bg1"/>
                  </a:solidFill>
                  <a:ea typeface="微软雅黑" panose="020B0503020204020204" pitchFamily="34" charset="-122"/>
                </a:rPr>
                <a:t>房产</a:t>
              </a:r>
              <a:r>
                <a:rPr lang="en-US" altLang="zh-CN">
                  <a:solidFill>
                    <a:schemeClr val="bg1"/>
                  </a:solidFill>
                  <a:ea typeface="微软雅黑" panose="020B0503020204020204" pitchFamily="34" charset="-122"/>
                </a:rPr>
                <a:t>DM</a:t>
              </a:r>
              <a:r>
                <a:rPr lang="zh-CN" altLang="en-US">
                  <a:solidFill>
                    <a:schemeClr val="bg1"/>
                  </a:solidFill>
                  <a:ea typeface="微软雅黑" panose="020B0503020204020204" pitchFamily="34" charset="-122"/>
                </a:rPr>
                <a:t>报</a:t>
              </a:r>
              <a:endParaRPr lang="zh-CN" altLang="en-US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</p:grpSp>
      <p:pic>
        <p:nvPicPr>
          <p:cNvPr id="17" name="Picture 19" descr="C:\Users\Administrator\Desktop\DM样刊\微信图片_20200914174010.jpg微信图片_20200914174010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579461" y="2211388"/>
            <a:ext cx="1605915" cy="2855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" name="Picture 20" descr="C:\Users\Administrator\Desktop\DM样刊\微信图片_20200914174022.jpg微信图片_202009141740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6363" y="2706688"/>
            <a:ext cx="1666875" cy="296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2413" y="2211388"/>
            <a:ext cx="3040062" cy="151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" name="Picture 22" descr="C:\Users\Administrator\Desktop\DM样刊\图片6_conew1.png图片6_conew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62888" y="3767614"/>
            <a:ext cx="3057525" cy="1734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" name="Picture 2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550" y="2211388"/>
            <a:ext cx="3086100" cy="193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2" name="Rectangle 24"/>
          <p:cNvSpPr>
            <a:spLocks noChangeArrowheads="1"/>
          </p:cNvSpPr>
          <p:nvPr/>
        </p:nvSpPr>
        <p:spPr bwMode="auto">
          <a:xfrm>
            <a:off x="844550" y="4200525"/>
            <a:ext cx="3086100" cy="523875"/>
          </a:xfrm>
          <a:prstGeom prst="rect">
            <a:avLst/>
          </a:prstGeom>
          <a:solidFill>
            <a:srgbClr val="CC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p>
            <a:pPr algn="ctr"/>
            <a:r>
              <a:rPr lang="zh-CN" altLang="en-US">
                <a:solidFill>
                  <a:schemeClr val="bg1"/>
                </a:solidFill>
                <a:ea typeface="微软雅黑" panose="020B0503020204020204" pitchFamily="34" charset="-122"/>
              </a:rPr>
              <a:t>线上品牌栏目</a:t>
            </a:r>
            <a:endParaRPr lang="zh-CN" altLang="en-US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23" name="Rectangle 25"/>
          <p:cNvSpPr>
            <a:spLocks noChangeArrowheads="1"/>
          </p:cNvSpPr>
          <p:nvPr/>
        </p:nvSpPr>
        <p:spPr bwMode="auto">
          <a:xfrm>
            <a:off x="844550" y="4767263"/>
            <a:ext cx="3086100" cy="523875"/>
          </a:xfrm>
          <a:prstGeom prst="rect">
            <a:avLst/>
          </a:prstGeom>
          <a:solidFill>
            <a:srgbClr val="CC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p>
            <a:pPr algn="ctr"/>
            <a:r>
              <a:rPr lang="zh-CN" altLang="en-US">
                <a:solidFill>
                  <a:schemeClr val="bg1"/>
                </a:solidFill>
                <a:ea typeface="微软雅黑" panose="020B0503020204020204" pitchFamily="34" charset="-122"/>
              </a:rPr>
              <a:t>线下主题活动</a:t>
            </a:r>
            <a:endParaRPr lang="zh-CN" altLang="en-US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24" name="Text Box 26"/>
          <p:cNvSpPr txBox="1">
            <a:spLocks noChangeArrowheads="1"/>
          </p:cNvSpPr>
          <p:nvPr/>
        </p:nvSpPr>
        <p:spPr bwMode="auto">
          <a:xfrm>
            <a:off x="844550" y="5670550"/>
            <a:ext cx="3094038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p>
            <a:r>
              <a:rPr lang="zh-CN" altLang="en-US" sz="1600" b="1">
                <a:solidFill>
                  <a:srgbClr val="333333"/>
                </a:solidFill>
                <a:ea typeface="MingLiU" pitchFamily="49" charset="-120"/>
              </a:rPr>
              <a:t>长周期、高爆发</a:t>
            </a:r>
            <a:endParaRPr lang="zh-CN" altLang="en-US" sz="1600" b="1">
              <a:solidFill>
                <a:srgbClr val="333333"/>
              </a:solidFill>
              <a:ea typeface="MingLiU" pitchFamily="49" charset="-120"/>
            </a:endParaRPr>
          </a:p>
          <a:p>
            <a:r>
              <a:rPr lang="zh-CN" altLang="en-US" sz="1600">
                <a:solidFill>
                  <a:srgbClr val="333333"/>
                </a:solidFill>
                <a:ea typeface="MingLiU" pitchFamily="49" charset="-120"/>
              </a:rPr>
              <a:t>借助线上品牌栏目和线下主题活动本身的知名度，结合大量的资源覆盖。</a:t>
            </a:r>
            <a:endParaRPr lang="zh-CN" altLang="en-US"/>
          </a:p>
        </p:txBody>
      </p:sp>
      <p:sp>
        <p:nvSpPr>
          <p:cNvPr id="25" name="Text Box 27"/>
          <p:cNvSpPr txBox="1">
            <a:spLocks noChangeArrowheads="1"/>
          </p:cNvSpPr>
          <p:nvPr/>
        </p:nvSpPr>
        <p:spPr bwMode="auto">
          <a:xfrm>
            <a:off x="4532313" y="6016625"/>
            <a:ext cx="2484437" cy="58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p>
            <a:r>
              <a:rPr lang="zh-CN" altLang="en-US" sz="1600">
                <a:solidFill>
                  <a:srgbClr val="333333"/>
                </a:solidFill>
                <a:ea typeface="MingLiU" pitchFamily="49" charset="-120"/>
              </a:rPr>
              <a:t>微信、抖音、头条号等新媒体推广渠道资源</a:t>
            </a:r>
            <a:endParaRPr lang="zh-CN" altLang="en-US"/>
          </a:p>
        </p:txBody>
      </p:sp>
      <p:sp>
        <p:nvSpPr>
          <p:cNvPr id="26" name="Text Box 28"/>
          <p:cNvSpPr txBox="1">
            <a:spLocks noChangeArrowheads="1"/>
          </p:cNvSpPr>
          <p:nvPr/>
        </p:nvSpPr>
        <p:spPr bwMode="auto">
          <a:xfrm>
            <a:off x="7862888" y="5772150"/>
            <a:ext cx="3094037" cy="58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p>
            <a:r>
              <a:rPr lang="zh-CN" altLang="en-US" sz="1600">
                <a:solidFill>
                  <a:srgbClr val="333333"/>
                </a:solidFill>
                <a:ea typeface="MingLiU" pitchFamily="49" charset="-120"/>
              </a:rPr>
              <a:t>好房网特别策划，线下房产房源</a:t>
            </a:r>
            <a:r>
              <a:rPr lang="en-US" altLang="zh-CN" sz="1600">
                <a:solidFill>
                  <a:srgbClr val="333333"/>
                </a:solidFill>
                <a:ea typeface="MingLiU" pitchFamily="49" charset="-120"/>
              </a:rPr>
              <a:t>DM</a:t>
            </a:r>
            <a:r>
              <a:rPr lang="zh-CN" altLang="en-US" sz="1600">
                <a:solidFill>
                  <a:srgbClr val="333333"/>
                </a:solidFill>
                <a:ea typeface="宋体" panose="02010600030101010101" pitchFamily="2" charset="-122"/>
              </a:rPr>
              <a:t>报</a:t>
            </a:r>
            <a:r>
              <a:rPr lang="zh-CN" altLang="en-US" sz="1600">
                <a:solidFill>
                  <a:srgbClr val="333333"/>
                </a:solidFill>
                <a:ea typeface="MingLiU" pitchFamily="49" charset="-120"/>
              </a:rPr>
              <a:t>！兼具精准性和高覆盖</a:t>
            </a:r>
            <a:endParaRPr lang="zh-CN" altLang="en-US"/>
          </a:p>
        </p:txBody>
      </p:sp>
    </p:spTree>
    <p:custDataLst>
      <p:tags r:id="rId6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/>
        </p:nvSpPr>
        <p:spPr>
          <a:xfrm>
            <a:off x="1824227" y="1442466"/>
            <a:ext cx="1988820" cy="377952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4"/>
          <p:cNvSpPr txBox="1">
            <a:spLocks noGrp="1"/>
          </p:cNvSpPr>
          <p:nvPr>
            <p:ph type="title"/>
          </p:nvPr>
        </p:nvSpPr>
        <p:spPr>
          <a:xfrm>
            <a:off x="1564005" y="789940"/>
            <a:ext cx="3343910" cy="320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zh-CN" sz="20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手机端页面</a:t>
            </a:r>
            <a:r>
              <a:rPr sz="20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广告合</a:t>
            </a:r>
            <a:r>
              <a:rPr sz="2000" spc="5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作</a:t>
            </a:r>
            <a:endParaRPr sz="2000" spc="5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9" name="object 5"/>
          <p:cNvSpPr/>
          <p:nvPr/>
        </p:nvSpPr>
        <p:spPr>
          <a:xfrm>
            <a:off x="3890772" y="1442466"/>
            <a:ext cx="1988820" cy="377952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6"/>
          <p:cNvSpPr/>
          <p:nvPr/>
        </p:nvSpPr>
        <p:spPr>
          <a:xfrm>
            <a:off x="6015228" y="1442466"/>
            <a:ext cx="1988820" cy="377952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7"/>
          <p:cNvSpPr/>
          <p:nvPr/>
        </p:nvSpPr>
        <p:spPr>
          <a:xfrm>
            <a:off x="8080247" y="1442466"/>
            <a:ext cx="1988820" cy="377952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8"/>
          <p:cNvSpPr/>
          <p:nvPr/>
        </p:nvSpPr>
        <p:spPr>
          <a:xfrm>
            <a:off x="2023872" y="1914905"/>
            <a:ext cx="1563624" cy="2653284"/>
          </a:xfrm>
          <a:prstGeom prst="rect">
            <a:avLst/>
          </a:prstGeom>
          <a:blipFill rotWithShape="1"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9"/>
          <p:cNvSpPr/>
          <p:nvPr/>
        </p:nvSpPr>
        <p:spPr>
          <a:xfrm>
            <a:off x="4072127" y="1799082"/>
            <a:ext cx="1588008" cy="2973324"/>
          </a:xfrm>
          <a:prstGeom prst="rect">
            <a:avLst/>
          </a:prstGeom>
          <a:blipFill rotWithShape="1"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0"/>
          <p:cNvSpPr/>
          <p:nvPr/>
        </p:nvSpPr>
        <p:spPr>
          <a:xfrm>
            <a:off x="8275319" y="1803653"/>
            <a:ext cx="1600200" cy="3057144"/>
          </a:xfrm>
          <a:prstGeom prst="rect">
            <a:avLst/>
          </a:prstGeom>
          <a:blipFill rotWithShape="1"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1"/>
          <p:cNvSpPr txBox="1"/>
          <p:nvPr/>
        </p:nvSpPr>
        <p:spPr>
          <a:xfrm>
            <a:off x="2161286" y="5206618"/>
            <a:ext cx="1287780" cy="219075"/>
          </a:xfrm>
          <a:prstGeom prst="rect">
            <a:avLst/>
          </a:prstGeom>
          <a:solidFill>
            <a:srgbClr val="00AFEF"/>
          </a:solidFill>
        </p:spPr>
        <p:txBody>
          <a:bodyPr vert="horz" wrap="square" lIns="0" tIns="80645" rIns="0" bIns="0" rtlCol="0">
            <a:spAutoFit/>
          </a:bodyPr>
          <a:lstStyle/>
          <a:p>
            <a:pPr marL="84455">
              <a:lnSpc>
                <a:spcPct val="100000"/>
              </a:lnSpc>
              <a:spcBef>
                <a:spcPts val="635"/>
              </a:spcBef>
            </a:pPr>
            <a:r>
              <a:rPr lang="zh-CN" sz="900" b="1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顶部幻灯</a:t>
            </a:r>
            <a:r>
              <a:rPr sz="900" b="1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：3000元</a:t>
            </a:r>
            <a:r>
              <a:rPr sz="900" b="1" spc="-5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/</a:t>
            </a:r>
            <a:r>
              <a:rPr sz="900" b="1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周</a:t>
            </a:r>
            <a:endParaRPr sz="90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8" name="object 12"/>
          <p:cNvSpPr txBox="1"/>
          <p:nvPr/>
        </p:nvSpPr>
        <p:spPr>
          <a:xfrm>
            <a:off x="4245864" y="5221223"/>
            <a:ext cx="1287780" cy="219075"/>
          </a:xfrm>
          <a:prstGeom prst="rect">
            <a:avLst/>
          </a:prstGeom>
          <a:solidFill>
            <a:srgbClr val="00AFEF"/>
          </a:solidFill>
        </p:spPr>
        <p:txBody>
          <a:bodyPr vert="horz" wrap="square" lIns="0" tIns="80645" rIns="0" bIns="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635"/>
              </a:spcBef>
            </a:pPr>
            <a:r>
              <a:rPr lang="zh-CN" sz="900" b="1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中部条幅</a:t>
            </a:r>
            <a:r>
              <a:rPr sz="900" b="1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：6500元</a:t>
            </a:r>
            <a:r>
              <a:rPr sz="900" b="1" spc="-5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/</a:t>
            </a:r>
            <a:r>
              <a:rPr sz="900" b="1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月</a:t>
            </a:r>
            <a:endParaRPr sz="90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9" name="object 13"/>
          <p:cNvSpPr txBox="1"/>
          <p:nvPr/>
        </p:nvSpPr>
        <p:spPr>
          <a:xfrm>
            <a:off x="6298691" y="5211698"/>
            <a:ext cx="1287780" cy="219075"/>
          </a:xfrm>
          <a:prstGeom prst="rect">
            <a:avLst/>
          </a:prstGeom>
          <a:solidFill>
            <a:srgbClr val="00AFEF"/>
          </a:solidFill>
        </p:spPr>
        <p:txBody>
          <a:bodyPr vert="horz" wrap="square" lIns="0" tIns="80645" rIns="0" bIns="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635"/>
              </a:spcBef>
            </a:pPr>
            <a:r>
              <a:rPr sz="900" b="1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全屏弹窗：</a:t>
            </a:r>
            <a:r>
              <a:rPr lang="en-US" sz="900" b="1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sz="900" b="1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000元</a:t>
            </a:r>
            <a:r>
              <a:rPr sz="900" b="1" spc="-5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/</a:t>
            </a:r>
            <a:r>
              <a:rPr lang="zh-CN" sz="900" b="1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天</a:t>
            </a:r>
            <a:endParaRPr lang="zh-CN" sz="900" b="1" dirty="0">
              <a:solidFill>
                <a:srgbClr val="FFFFFF"/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0" name="object 14"/>
          <p:cNvSpPr txBox="1"/>
          <p:nvPr/>
        </p:nvSpPr>
        <p:spPr>
          <a:xfrm>
            <a:off x="8317992" y="5211698"/>
            <a:ext cx="1396365" cy="219075"/>
          </a:xfrm>
          <a:prstGeom prst="rect">
            <a:avLst/>
          </a:prstGeom>
          <a:solidFill>
            <a:srgbClr val="00AFEF"/>
          </a:solidFill>
        </p:spPr>
        <p:txBody>
          <a:bodyPr vert="horz" wrap="square" lIns="0" tIns="80645" rIns="0" bIns="0" rtlCol="0">
            <a:spAutoFit/>
          </a:bodyPr>
          <a:lstStyle/>
          <a:p>
            <a:pPr marL="132715">
              <a:lnSpc>
                <a:spcPct val="100000"/>
              </a:lnSpc>
              <a:spcBef>
                <a:spcPts val="635"/>
              </a:spcBef>
            </a:pPr>
            <a:r>
              <a:rPr sz="900" b="1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视频制作：3</a:t>
            </a:r>
            <a:r>
              <a:rPr lang="en-US" sz="900" b="1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5</a:t>
            </a:r>
            <a:r>
              <a:rPr sz="900" b="1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00元</a:t>
            </a:r>
            <a:r>
              <a:rPr sz="900" b="1" spc="-5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/</a:t>
            </a:r>
            <a:r>
              <a:rPr sz="900" b="1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月</a:t>
            </a:r>
            <a:endParaRPr sz="90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1" name="object 15"/>
          <p:cNvSpPr/>
          <p:nvPr/>
        </p:nvSpPr>
        <p:spPr>
          <a:xfrm>
            <a:off x="6199632" y="1914905"/>
            <a:ext cx="1560576" cy="268071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  <p:custDataLst>
      <p:tags r:id="rId6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2"/>
          <p:cNvSpPr/>
          <p:nvPr/>
        </p:nvSpPr>
        <p:spPr>
          <a:xfrm>
            <a:off x="1707515" y="2140585"/>
            <a:ext cx="1592580" cy="2840990"/>
          </a:xfrm>
          <a:prstGeom prst="rect">
            <a:avLst/>
          </a:prstGeom>
          <a:blipFill rotWithShape="1"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4"/>
          <p:cNvSpPr txBox="1">
            <a:spLocks noGrp="1"/>
          </p:cNvSpPr>
          <p:nvPr>
            <p:ph type="title"/>
          </p:nvPr>
        </p:nvSpPr>
        <p:spPr>
          <a:xfrm>
            <a:off x="1430655" y="1009015"/>
            <a:ext cx="2863850" cy="320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微信</a:t>
            </a:r>
            <a:r>
              <a:rPr lang="zh-CN" sz="20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公众号</a:t>
            </a:r>
            <a:r>
              <a:rPr sz="20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网推合</a:t>
            </a:r>
            <a:r>
              <a:rPr sz="2000" spc="5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</a:t>
            </a:r>
            <a:endParaRPr sz="2000" spc="5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object 5"/>
          <p:cNvSpPr/>
          <p:nvPr/>
        </p:nvSpPr>
        <p:spPr>
          <a:xfrm>
            <a:off x="5924550" y="1613535"/>
            <a:ext cx="2012315" cy="37795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8"/>
          <p:cNvSpPr/>
          <p:nvPr/>
        </p:nvSpPr>
        <p:spPr>
          <a:xfrm>
            <a:off x="7692390" y="1765935"/>
            <a:ext cx="2313305" cy="3429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9"/>
          <p:cNvSpPr txBox="1"/>
          <p:nvPr/>
        </p:nvSpPr>
        <p:spPr>
          <a:xfrm>
            <a:off x="7862570" y="2403475"/>
            <a:ext cx="1948180" cy="22294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72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图文展示广告</a:t>
            </a:r>
            <a:endParaRPr sz="1800"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12700">
              <a:lnSpc>
                <a:spcPct val="100000"/>
              </a:lnSpc>
              <a:spcBef>
                <a:spcPts val="1830"/>
              </a:spcBef>
            </a:pPr>
            <a:r>
              <a:rPr sz="1000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广告形式：图片</a:t>
            </a:r>
            <a:r>
              <a:rPr sz="1000" spc="-5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+</a:t>
            </a:r>
            <a:r>
              <a:rPr sz="1000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动</a:t>
            </a:r>
            <a:r>
              <a:rPr sz="1000" spc="-5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画</a:t>
            </a:r>
            <a:endParaRPr sz="1000"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12700">
              <a:lnSpc>
                <a:spcPct val="100000"/>
              </a:lnSpc>
            </a:pPr>
            <a:r>
              <a:rPr sz="1000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广告尺寸</a:t>
            </a:r>
            <a:r>
              <a:rPr sz="1000" spc="-5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：640*180（</a:t>
            </a:r>
            <a:r>
              <a:rPr sz="1000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像素</a:t>
            </a:r>
            <a:r>
              <a:rPr sz="1000" spc="-5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）</a:t>
            </a:r>
            <a:endParaRPr sz="1000"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000">
              <a:latin typeface="Times New Roman" panose="02020603050405020304"/>
              <a:cs typeface="Times New Roman" panose="02020603050405020304"/>
            </a:endParaRPr>
          </a:p>
          <a:p>
            <a:pPr marL="12700">
              <a:lnSpc>
                <a:spcPct val="100000"/>
              </a:lnSpc>
            </a:pPr>
            <a:r>
              <a:rPr sz="1000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头条顶部价格</a:t>
            </a:r>
            <a:r>
              <a:rPr sz="1000" spc="-5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：5500</a:t>
            </a:r>
            <a:r>
              <a:rPr sz="1000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元</a:t>
            </a:r>
            <a:r>
              <a:rPr sz="1000" spc="-10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/</a:t>
            </a:r>
            <a:r>
              <a:rPr sz="1000" spc="-5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月</a:t>
            </a:r>
            <a:endParaRPr sz="1000"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12700">
              <a:lnSpc>
                <a:spcPct val="100000"/>
              </a:lnSpc>
            </a:pPr>
            <a:r>
              <a:rPr sz="1000" spc="-5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2-5</a:t>
            </a:r>
            <a:r>
              <a:rPr sz="1000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条顶部价格：</a:t>
            </a:r>
            <a:r>
              <a:rPr sz="1000" spc="-5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3600</a:t>
            </a:r>
            <a:r>
              <a:rPr sz="1000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元</a:t>
            </a:r>
            <a:r>
              <a:rPr sz="1000" spc="-10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/</a:t>
            </a:r>
            <a:r>
              <a:rPr sz="1000" spc="-5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60</a:t>
            </a:r>
            <a:r>
              <a:rPr sz="1000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条</a:t>
            </a:r>
            <a:r>
              <a:rPr sz="1000" spc="-10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/</a:t>
            </a:r>
            <a:r>
              <a:rPr sz="1000" spc="-5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月</a:t>
            </a:r>
            <a:endParaRPr sz="1000"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12700">
              <a:lnSpc>
                <a:spcPct val="100000"/>
              </a:lnSpc>
            </a:pPr>
            <a:r>
              <a:rPr sz="1000" spc="-5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2-5</a:t>
            </a:r>
            <a:r>
              <a:rPr sz="1000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条底部价格：</a:t>
            </a:r>
            <a:r>
              <a:rPr sz="1000" spc="-5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2400</a:t>
            </a:r>
            <a:r>
              <a:rPr sz="1000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元</a:t>
            </a:r>
            <a:r>
              <a:rPr sz="1000" spc="-10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/</a:t>
            </a:r>
            <a:r>
              <a:rPr sz="1000" spc="-5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60</a:t>
            </a:r>
            <a:r>
              <a:rPr sz="1000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条</a:t>
            </a:r>
            <a:r>
              <a:rPr sz="1000" spc="-10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/</a:t>
            </a:r>
            <a:r>
              <a:rPr sz="1000" spc="-5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月</a:t>
            </a:r>
            <a:endParaRPr sz="1000"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000">
              <a:latin typeface="Times New Roman" panose="02020603050405020304"/>
              <a:cs typeface="Times New Roman" panose="02020603050405020304"/>
            </a:endParaRPr>
          </a:p>
          <a:p>
            <a:pPr marL="12700">
              <a:lnSpc>
                <a:spcPct val="100000"/>
              </a:lnSpc>
            </a:pPr>
            <a:r>
              <a:rPr sz="1000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季度如文展</a:t>
            </a:r>
            <a:r>
              <a:rPr sz="1000" spc="-5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示</a:t>
            </a:r>
            <a:endParaRPr sz="1000"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12700">
              <a:lnSpc>
                <a:spcPct val="100000"/>
              </a:lnSpc>
            </a:pPr>
            <a:r>
              <a:rPr sz="1000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顶部合作价格</a:t>
            </a:r>
            <a:r>
              <a:rPr sz="1000" spc="-5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：15000</a:t>
            </a:r>
            <a:r>
              <a:rPr sz="1000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元</a:t>
            </a:r>
            <a:r>
              <a:rPr sz="1000" spc="-10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/</a:t>
            </a:r>
            <a:r>
              <a:rPr sz="1000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季</a:t>
            </a:r>
            <a:r>
              <a:rPr sz="1000" spc="-5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度</a:t>
            </a:r>
            <a:endParaRPr sz="1000"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12700" marR="80645">
              <a:lnSpc>
                <a:spcPct val="100000"/>
              </a:lnSpc>
            </a:pPr>
            <a:r>
              <a:rPr sz="1000" spc="-5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2-5</a:t>
            </a:r>
            <a:r>
              <a:rPr sz="1000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顶部合作价格：</a:t>
            </a:r>
            <a:r>
              <a:rPr sz="1000" spc="-5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9800</a:t>
            </a:r>
            <a:r>
              <a:rPr sz="1000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元</a:t>
            </a:r>
            <a:r>
              <a:rPr sz="1000" spc="-10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/</a:t>
            </a:r>
            <a:r>
              <a:rPr sz="1000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季</a:t>
            </a:r>
            <a:r>
              <a:rPr sz="1000" spc="-5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度 </a:t>
            </a:r>
            <a:r>
              <a:rPr sz="1000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顶部合作价格</a:t>
            </a:r>
            <a:r>
              <a:rPr sz="1000" spc="-5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：6800</a:t>
            </a:r>
            <a:r>
              <a:rPr sz="1000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元</a:t>
            </a:r>
            <a:r>
              <a:rPr sz="1000" spc="-10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/</a:t>
            </a:r>
            <a:r>
              <a:rPr sz="1000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季</a:t>
            </a:r>
            <a:r>
              <a:rPr sz="1000" spc="-5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度</a:t>
            </a:r>
            <a:endParaRPr sz="100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5" name="object 10"/>
          <p:cNvSpPr/>
          <p:nvPr/>
        </p:nvSpPr>
        <p:spPr>
          <a:xfrm>
            <a:off x="6093460" y="2021840"/>
            <a:ext cx="1598930" cy="2927350"/>
          </a:xfrm>
          <a:prstGeom prst="rect">
            <a:avLst/>
          </a:prstGeom>
          <a:blipFill rotWithShape="1"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8"/>
          <p:cNvSpPr/>
          <p:nvPr/>
        </p:nvSpPr>
        <p:spPr>
          <a:xfrm>
            <a:off x="3323590" y="1759585"/>
            <a:ext cx="2313305" cy="3429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  <p:sp>
        <p:nvSpPr>
          <p:cNvPr id="28" name="object 7"/>
          <p:cNvSpPr txBox="1"/>
          <p:nvPr/>
        </p:nvSpPr>
        <p:spPr>
          <a:xfrm>
            <a:off x="3529965" y="2522220"/>
            <a:ext cx="1899920" cy="19221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p>
            <a:pPr marL="299085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网推软文广告</a:t>
            </a:r>
            <a:endParaRPr sz="1800"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12700" marR="135255">
              <a:lnSpc>
                <a:spcPct val="100000"/>
              </a:lnSpc>
              <a:spcBef>
                <a:spcPts val="1830"/>
              </a:spcBef>
            </a:pPr>
            <a:r>
              <a:rPr sz="1000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广告形式：软文拟写</a:t>
            </a:r>
            <a:r>
              <a:rPr sz="1000" spc="-5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+</a:t>
            </a:r>
            <a:r>
              <a:rPr sz="1000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活动形</a:t>
            </a:r>
            <a:r>
              <a:rPr sz="1000" spc="-5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式 </a:t>
            </a:r>
            <a:r>
              <a:rPr sz="1000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广告尺寸：单独页面展</a:t>
            </a:r>
            <a:r>
              <a:rPr sz="1000" spc="-5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现</a:t>
            </a:r>
            <a:endParaRPr sz="1000"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000">
              <a:latin typeface="Times New Roman" panose="02020603050405020304"/>
              <a:cs typeface="Times New Roman" panose="02020603050405020304"/>
            </a:endParaRPr>
          </a:p>
          <a:p>
            <a:pPr marL="12700" marR="5080">
              <a:lnSpc>
                <a:spcPct val="100000"/>
              </a:lnSpc>
            </a:pPr>
            <a:r>
              <a:rPr sz="1000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头条》内容推送价格：</a:t>
            </a:r>
            <a:r>
              <a:rPr sz="1000" spc="-5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4500</a:t>
            </a:r>
            <a:r>
              <a:rPr sz="1000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元</a:t>
            </a:r>
            <a:r>
              <a:rPr sz="1000" spc="-10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/</a:t>
            </a:r>
            <a:r>
              <a:rPr sz="1000" spc="-5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次 </a:t>
            </a:r>
            <a:r>
              <a:rPr sz="1000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单条》内容推送价格：</a:t>
            </a:r>
            <a:r>
              <a:rPr sz="1000" spc="-5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1800</a:t>
            </a:r>
            <a:r>
              <a:rPr sz="1000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元</a:t>
            </a:r>
            <a:r>
              <a:rPr sz="1000" spc="-10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/</a:t>
            </a:r>
            <a:r>
              <a:rPr sz="1000" spc="-5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次</a:t>
            </a:r>
            <a:endParaRPr sz="1000"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000">
              <a:latin typeface="Times New Roman" panose="02020603050405020304"/>
              <a:cs typeface="Times New Roman" panose="02020603050405020304"/>
            </a:endParaRPr>
          </a:p>
          <a:p>
            <a:pPr marL="12700">
              <a:lnSpc>
                <a:spcPct val="100000"/>
              </a:lnSpc>
            </a:pPr>
            <a:r>
              <a:rPr sz="1000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软文年度套</a:t>
            </a:r>
            <a:r>
              <a:rPr sz="1000" spc="-5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餐</a:t>
            </a:r>
            <a:endParaRPr sz="1000"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12700">
              <a:lnSpc>
                <a:spcPct val="100000"/>
              </a:lnSpc>
            </a:pPr>
            <a:r>
              <a:rPr sz="1000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合作价格</a:t>
            </a:r>
            <a:r>
              <a:rPr sz="1000" spc="-5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：</a:t>
            </a:r>
            <a:r>
              <a:rPr lang="en-US" sz="1000" spc="-5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21600</a:t>
            </a:r>
            <a:r>
              <a:rPr sz="1000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元</a:t>
            </a:r>
            <a:r>
              <a:rPr sz="1000" spc="-10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/</a:t>
            </a:r>
            <a:r>
              <a:rPr sz="1000" spc="-5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年</a:t>
            </a:r>
            <a:endParaRPr sz="1000"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12700">
              <a:lnSpc>
                <a:spcPct val="100000"/>
              </a:lnSpc>
            </a:pPr>
            <a:r>
              <a:rPr sz="1000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每月推送</a:t>
            </a:r>
            <a:r>
              <a:rPr sz="1000" spc="-5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sz="1000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月</a:t>
            </a:r>
            <a:r>
              <a:rPr sz="1000" spc="-10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/</a:t>
            </a:r>
            <a:r>
              <a:rPr sz="1000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次单条</a:t>
            </a:r>
            <a:r>
              <a:rPr sz="1000" spc="-5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+1</a:t>
            </a:r>
            <a:r>
              <a:rPr sz="1000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年</a:t>
            </a:r>
            <a:r>
              <a:rPr sz="1000" spc="-10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/</a:t>
            </a:r>
            <a:r>
              <a:rPr sz="1000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次头</a:t>
            </a:r>
            <a:r>
              <a:rPr sz="1000" spc="-5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条</a:t>
            </a:r>
            <a:endParaRPr sz="100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>
            <p:custDataLst>
              <p:tags r:id="rId1"/>
            </p:custDataLst>
          </p:nvPr>
        </p:nvSpPr>
        <p:spPr>
          <a:xfrm>
            <a:off x="292800" y="304200"/>
            <a:ext cx="11606400" cy="6249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baseline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 userDrawn="1">
            <p:custDataLst>
              <p:tags r:id="rId2"/>
            </p:custDataLst>
          </p:nvPr>
        </p:nvGrpSpPr>
        <p:grpSpPr>
          <a:xfrm rot="0">
            <a:off x="-408940" y="417195"/>
            <a:ext cx="2087880" cy="461645"/>
            <a:chOff x="-408991" y="267335"/>
            <a:chExt cx="2087880" cy="461645"/>
          </a:xfrm>
        </p:grpSpPr>
        <p:sp>
          <p:nvSpPr>
            <p:cNvPr id="11" name="平行四边形 10"/>
            <p:cNvSpPr/>
            <p:nvPr userDrawn="1">
              <p:custDataLst>
                <p:tags r:id="rId3"/>
              </p:custDataLst>
            </p:nvPr>
          </p:nvSpPr>
          <p:spPr>
            <a:xfrm>
              <a:off x="-153086" y="267335"/>
              <a:ext cx="1598295" cy="115570"/>
            </a:xfrm>
            <a:prstGeom prst="parallelogram">
              <a:avLst>
                <a:gd name="adj" fmla="val 18541"/>
              </a:avLst>
            </a:prstGeom>
            <a:gradFill>
              <a:gsLst>
                <a:gs pos="100000">
                  <a:schemeClr val="accent1">
                    <a:alpha val="6000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baseline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平行四边形 11"/>
            <p:cNvSpPr/>
            <p:nvPr userDrawn="1">
              <p:custDataLst>
                <p:tags r:id="rId4"/>
              </p:custDataLst>
            </p:nvPr>
          </p:nvSpPr>
          <p:spPr>
            <a:xfrm>
              <a:off x="80594" y="440055"/>
              <a:ext cx="1598295" cy="115570"/>
            </a:xfrm>
            <a:prstGeom prst="parallelogram">
              <a:avLst>
                <a:gd name="adj" fmla="val 18541"/>
              </a:avLst>
            </a:prstGeom>
            <a:gradFill>
              <a:gsLst>
                <a:gs pos="100000">
                  <a:schemeClr val="accent1">
                    <a:alpha val="6000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baseline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平行四边形 12"/>
            <p:cNvSpPr/>
            <p:nvPr userDrawn="1">
              <p:custDataLst>
                <p:tags r:id="rId5"/>
              </p:custDataLst>
            </p:nvPr>
          </p:nvSpPr>
          <p:spPr>
            <a:xfrm>
              <a:off x="-408991" y="613410"/>
              <a:ext cx="1598295" cy="115570"/>
            </a:xfrm>
            <a:prstGeom prst="parallelogram">
              <a:avLst>
                <a:gd name="adj" fmla="val 18541"/>
              </a:avLst>
            </a:prstGeom>
            <a:gradFill>
              <a:gsLst>
                <a:gs pos="100000">
                  <a:schemeClr val="accent1">
                    <a:alpha val="6000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baseline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 userDrawn="1">
            <p:custDataLst>
              <p:tags r:id="rId6"/>
            </p:custDataLst>
          </p:nvPr>
        </p:nvGrpSpPr>
        <p:grpSpPr>
          <a:xfrm rot="0">
            <a:off x="10312400" y="5965190"/>
            <a:ext cx="2087880" cy="462280"/>
            <a:chOff x="10312400" y="6089015"/>
            <a:chExt cx="2087880" cy="462280"/>
          </a:xfrm>
        </p:grpSpPr>
        <p:sp>
          <p:nvSpPr>
            <p:cNvPr id="14" name="平行四边形 13"/>
            <p:cNvSpPr/>
            <p:nvPr userDrawn="1">
              <p:custDataLst>
                <p:tags r:id="rId7"/>
              </p:custDataLst>
            </p:nvPr>
          </p:nvSpPr>
          <p:spPr>
            <a:xfrm rot="10800000">
              <a:off x="10546080" y="6435725"/>
              <a:ext cx="1598295" cy="115570"/>
            </a:xfrm>
            <a:prstGeom prst="parallelogram">
              <a:avLst>
                <a:gd name="adj" fmla="val 18541"/>
              </a:avLst>
            </a:prstGeom>
            <a:gradFill>
              <a:gsLst>
                <a:gs pos="100000">
                  <a:schemeClr val="accent1">
                    <a:alpha val="6000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baseline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平行四边形 14"/>
            <p:cNvSpPr/>
            <p:nvPr userDrawn="1">
              <p:custDataLst>
                <p:tags r:id="rId8"/>
              </p:custDataLst>
            </p:nvPr>
          </p:nvSpPr>
          <p:spPr>
            <a:xfrm rot="10800000">
              <a:off x="10312400" y="6262370"/>
              <a:ext cx="1598295" cy="115570"/>
            </a:xfrm>
            <a:prstGeom prst="parallelogram">
              <a:avLst>
                <a:gd name="adj" fmla="val 18541"/>
              </a:avLst>
            </a:prstGeom>
            <a:gradFill>
              <a:gsLst>
                <a:gs pos="100000">
                  <a:schemeClr val="accent1">
                    <a:alpha val="6000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baseline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平行四边形 15"/>
            <p:cNvSpPr/>
            <p:nvPr userDrawn="1">
              <p:custDataLst>
                <p:tags r:id="rId9"/>
              </p:custDataLst>
            </p:nvPr>
          </p:nvSpPr>
          <p:spPr>
            <a:xfrm rot="10800000">
              <a:off x="10801985" y="6089015"/>
              <a:ext cx="1598295" cy="115570"/>
            </a:xfrm>
            <a:prstGeom prst="parallelogram">
              <a:avLst>
                <a:gd name="adj" fmla="val 18541"/>
              </a:avLst>
            </a:prstGeom>
            <a:gradFill>
              <a:gsLst>
                <a:gs pos="100000">
                  <a:schemeClr val="accent1">
                    <a:alpha val="6000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baseline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" name="object 2"/>
          <p:cNvSpPr/>
          <p:nvPr/>
        </p:nvSpPr>
        <p:spPr>
          <a:xfrm>
            <a:off x="4002404" y="1388744"/>
            <a:ext cx="1874520" cy="100583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3"/>
          <p:cNvSpPr/>
          <p:nvPr/>
        </p:nvSpPr>
        <p:spPr>
          <a:xfrm>
            <a:off x="5915025" y="1431416"/>
            <a:ext cx="4434840" cy="3793490"/>
          </a:xfrm>
          <a:custGeom>
            <a:avLst/>
            <a:gdLst/>
            <a:ahLst/>
            <a:cxnLst/>
            <a:rect l="l" t="t" r="r" b="b"/>
            <a:pathLst>
              <a:path w="4434840" h="3793490">
                <a:moveTo>
                  <a:pt x="0" y="0"/>
                </a:moveTo>
                <a:lnTo>
                  <a:pt x="4434840" y="0"/>
                </a:lnTo>
                <a:lnTo>
                  <a:pt x="4434840" y="3793236"/>
                </a:lnTo>
                <a:lnTo>
                  <a:pt x="0" y="3793236"/>
                </a:lnTo>
                <a:lnTo>
                  <a:pt x="0" y="0"/>
                </a:lnTo>
                <a:close/>
              </a:path>
            </a:pathLst>
          </a:custGeom>
          <a:solidFill>
            <a:srgbClr val="30859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4"/>
          <p:cNvSpPr txBox="1"/>
          <p:nvPr/>
        </p:nvSpPr>
        <p:spPr>
          <a:xfrm>
            <a:off x="6176010" y="3341370"/>
            <a:ext cx="4069080" cy="14420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35255" indent="289560">
              <a:lnSpc>
                <a:spcPct val="120000"/>
              </a:lnSpc>
              <a:spcBef>
                <a:spcPts val="95"/>
              </a:spcBef>
            </a:pPr>
            <a:r>
              <a:rPr lang="zh-CN" sz="1100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平果好房</a:t>
            </a:r>
            <a:r>
              <a:rPr sz="1100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网是基于</a:t>
            </a:r>
            <a:r>
              <a:rPr lang="zh-CN" sz="1100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本地房产行业</a:t>
            </a:r>
            <a:r>
              <a:rPr sz="1100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独立开发的房产</a:t>
            </a:r>
            <a:r>
              <a:rPr lang="zh-CN" sz="1100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专业平台</a:t>
            </a:r>
            <a:r>
              <a:rPr sz="1100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，集中于展示新房、二手房、租房、商铺等本地房产信息； 独立</a:t>
            </a:r>
            <a:r>
              <a:rPr lang="zh-CN" sz="1100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访客月</a:t>
            </a:r>
            <a:r>
              <a:rPr sz="1100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访问量在</a:t>
            </a:r>
            <a:r>
              <a:rPr lang="en-US" sz="1100" spc="-5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9</a:t>
            </a:r>
            <a:r>
              <a:rPr lang="zh-CN" altLang="en-US" sz="1100" spc="-5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万</a:t>
            </a:r>
            <a:r>
              <a:rPr sz="1100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人次；每天更新发布上百</a:t>
            </a:r>
            <a:r>
              <a:rPr sz="1100" spc="5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条</a:t>
            </a:r>
            <a:r>
              <a:rPr sz="1100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二手房及租房信息</a:t>
            </a:r>
            <a:r>
              <a:rPr sz="1100" spc="5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；</a:t>
            </a:r>
            <a:endParaRPr sz="1100" spc="5" dirty="0">
              <a:solidFill>
                <a:srgbClr val="FFFFFF"/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12700" marR="135255" indent="289560">
              <a:lnSpc>
                <a:spcPct val="120000"/>
              </a:lnSpc>
              <a:spcBef>
                <a:spcPts val="95"/>
              </a:spcBef>
            </a:pPr>
            <a:endParaRPr sz="1100"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12700" marR="5080" indent="288925">
              <a:lnSpc>
                <a:spcPct val="120000"/>
              </a:lnSpc>
            </a:pPr>
            <a:r>
              <a:rPr sz="1100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新房频道主要展示楼盘的效果图、区位图、户型图、实</a:t>
            </a:r>
            <a:r>
              <a:rPr sz="1100" spc="5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景 </a:t>
            </a:r>
            <a:r>
              <a:rPr sz="1100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图等；同时更新楼盘均价、开盘时间、楼盘简介及楼盘实时</a:t>
            </a:r>
            <a:r>
              <a:rPr sz="1100" spc="5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信</a:t>
            </a:r>
            <a:r>
              <a:rPr sz="1100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息动态；帮助购房者通过手机更快捷的了解房源信息最新动态</a:t>
            </a:r>
            <a:r>
              <a:rPr sz="1100" spc="5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  <a:endParaRPr sz="110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" name="object 5"/>
          <p:cNvSpPr txBox="1"/>
          <p:nvPr/>
        </p:nvSpPr>
        <p:spPr>
          <a:xfrm>
            <a:off x="8010994" y="2181339"/>
            <a:ext cx="1804035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楼盘详情页介</a:t>
            </a:r>
            <a:r>
              <a:rPr sz="2000" b="1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绍 </a:t>
            </a:r>
            <a:r>
              <a:rPr sz="2000" b="1" dirty="0">
                <a:solidFill>
                  <a:srgbClr val="DFAA0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扫描二维码预</a:t>
            </a:r>
            <a:r>
              <a:rPr sz="2000" b="1" spc="5" dirty="0">
                <a:solidFill>
                  <a:srgbClr val="DFAA0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览</a:t>
            </a:r>
            <a:endParaRPr sz="200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8" name="object 7"/>
          <p:cNvSpPr txBox="1">
            <a:spLocks noGrp="1"/>
          </p:cNvSpPr>
          <p:nvPr/>
        </p:nvSpPr>
        <p:spPr>
          <a:xfrm>
            <a:off x="1992629" y="567689"/>
            <a:ext cx="2566035" cy="320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>
              <a:defRPr sz="3200" b="1" i="0">
                <a:solidFill>
                  <a:srgbClr val="404040"/>
                </a:solidFill>
                <a:latin typeface="微软雅黑" panose="020B0503020204020204" pitchFamily="34" charset="-122"/>
                <a:ea typeface="+mj-ea"/>
                <a:cs typeface="微软雅黑" panose="020B0503020204020204" pitchFamily="34" charset="-122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C00000"/>
                </a:solidFill>
              </a:rPr>
              <a:t>楼盘详情展示页</a:t>
            </a:r>
            <a:r>
              <a:rPr sz="2000" spc="5" dirty="0">
                <a:solidFill>
                  <a:srgbClr val="C00000"/>
                </a:solidFill>
              </a:rPr>
              <a:t>面</a:t>
            </a:r>
            <a:endParaRPr sz="2000" spc="5" dirty="0">
              <a:solidFill>
                <a:srgbClr val="C00000"/>
              </a:solidFill>
            </a:endParaRPr>
          </a:p>
        </p:txBody>
      </p:sp>
      <p:sp>
        <p:nvSpPr>
          <p:cNvPr id="19" name="object 8"/>
          <p:cNvSpPr/>
          <p:nvPr/>
        </p:nvSpPr>
        <p:spPr>
          <a:xfrm>
            <a:off x="1906904" y="1260728"/>
            <a:ext cx="2188464" cy="416052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9"/>
          <p:cNvSpPr/>
          <p:nvPr/>
        </p:nvSpPr>
        <p:spPr>
          <a:xfrm>
            <a:off x="2115693" y="1637157"/>
            <a:ext cx="1770888" cy="3243072"/>
          </a:xfrm>
          <a:prstGeom prst="rect">
            <a:avLst/>
          </a:prstGeom>
          <a:blipFill rotWithShape="1"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10"/>
          <p:cNvSpPr/>
          <p:nvPr/>
        </p:nvSpPr>
        <p:spPr>
          <a:xfrm>
            <a:off x="4048125" y="1388744"/>
            <a:ext cx="1737360" cy="9144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11"/>
          <p:cNvSpPr/>
          <p:nvPr/>
        </p:nvSpPr>
        <p:spPr>
          <a:xfrm>
            <a:off x="4002404" y="2348864"/>
            <a:ext cx="1874520" cy="297180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12"/>
          <p:cNvSpPr/>
          <p:nvPr/>
        </p:nvSpPr>
        <p:spPr>
          <a:xfrm>
            <a:off x="4128897" y="2463164"/>
            <a:ext cx="1594103" cy="787907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13"/>
          <p:cNvSpPr/>
          <p:nvPr/>
        </p:nvSpPr>
        <p:spPr>
          <a:xfrm>
            <a:off x="4128897" y="3433952"/>
            <a:ext cx="1592579" cy="815339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14"/>
          <p:cNvSpPr/>
          <p:nvPr/>
        </p:nvSpPr>
        <p:spPr>
          <a:xfrm>
            <a:off x="4144136" y="4384928"/>
            <a:ext cx="1577339" cy="804672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15"/>
          <p:cNvSpPr/>
          <p:nvPr/>
        </p:nvSpPr>
        <p:spPr>
          <a:xfrm>
            <a:off x="6579489" y="1967864"/>
            <a:ext cx="1147572" cy="1147572"/>
          </a:xfrm>
          <a:prstGeom prst="rect">
            <a:avLst/>
          </a:prstGeom>
          <a:blipFill rotWithShape="1"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  <p:custDataLst>
      <p:tags r:id="rId19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" name="object 2"/>
          <p:cNvSpPr/>
          <p:nvPr/>
        </p:nvSpPr>
        <p:spPr>
          <a:xfrm>
            <a:off x="1657350" y="773429"/>
            <a:ext cx="4023360" cy="640079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  <p:sp>
        <p:nvSpPr>
          <p:cNvPr id="25" name="object 3"/>
          <p:cNvSpPr txBox="1">
            <a:spLocks noGrp="1"/>
          </p:cNvSpPr>
          <p:nvPr/>
        </p:nvSpPr>
        <p:spPr>
          <a:xfrm>
            <a:off x="1887854" y="874394"/>
            <a:ext cx="2566035" cy="320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>
              <a:defRPr sz="3200" b="1" i="0">
                <a:solidFill>
                  <a:srgbClr val="404040"/>
                </a:solidFill>
                <a:latin typeface="微软雅黑" panose="020B0503020204020204" pitchFamily="34" charset="-122"/>
                <a:ea typeface="+mj-ea"/>
                <a:cs typeface="微软雅黑" panose="020B0503020204020204" pitchFamily="34" charset="-122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DFAA00"/>
                </a:solidFill>
              </a:rPr>
              <a:t>楼盘分销</a:t>
            </a:r>
            <a:r>
              <a:rPr sz="2000" dirty="0">
                <a:solidFill>
                  <a:srgbClr val="FFFFFF"/>
                </a:solidFill>
              </a:rPr>
              <a:t>合作模</a:t>
            </a:r>
            <a:r>
              <a:rPr sz="2000" spc="5" dirty="0">
                <a:solidFill>
                  <a:srgbClr val="FFFFFF"/>
                </a:solidFill>
              </a:rPr>
              <a:t>式</a:t>
            </a:r>
            <a:endParaRPr sz="2000"/>
          </a:p>
        </p:txBody>
      </p:sp>
      <p:sp>
        <p:nvSpPr>
          <p:cNvPr id="26" name="object 4"/>
          <p:cNvSpPr txBox="1"/>
          <p:nvPr/>
        </p:nvSpPr>
        <p:spPr>
          <a:xfrm>
            <a:off x="3548062" y="2577464"/>
            <a:ext cx="1494790" cy="596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49555">
              <a:lnSpc>
                <a:spcPct val="156000"/>
              </a:lnSpc>
              <a:spcBef>
                <a:spcPts val="100"/>
              </a:spcBef>
            </a:pPr>
            <a:r>
              <a:rPr sz="1200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提供楼盘分销授权 宣传物料项目活动</a:t>
            </a:r>
            <a:endParaRPr sz="12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7" name="object 5"/>
          <p:cNvSpPr txBox="1"/>
          <p:nvPr/>
        </p:nvSpPr>
        <p:spPr>
          <a:xfrm rot="18300000">
            <a:off x="4724488" y="3408650"/>
            <a:ext cx="1522692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90"/>
              </a:lnSpc>
            </a:pPr>
            <a:r>
              <a:rPr sz="1200" spc="-25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免 费 </a:t>
            </a:r>
            <a:r>
              <a:rPr sz="1800" spc="-37" baseline="2000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执 行 线 上 </a:t>
            </a:r>
            <a:r>
              <a:rPr sz="1800" spc="-37" baseline="5000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线 下 工 </a:t>
            </a:r>
            <a:r>
              <a:rPr sz="1800" spc="-15" baseline="7000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作</a:t>
            </a:r>
            <a:endParaRPr sz="1800" baseline="70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8" name="object 6"/>
          <p:cNvSpPr txBox="1"/>
          <p:nvPr/>
        </p:nvSpPr>
        <p:spPr>
          <a:xfrm>
            <a:off x="5736272" y="4251959"/>
            <a:ext cx="9398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购买团购资格</a:t>
            </a:r>
            <a:endParaRPr sz="12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9" name="object 7"/>
          <p:cNvSpPr txBox="1"/>
          <p:nvPr/>
        </p:nvSpPr>
        <p:spPr>
          <a:xfrm>
            <a:off x="5736272" y="4752022"/>
            <a:ext cx="9398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提供购房优惠</a:t>
            </a:r>
            <a:endParaRPr sz="12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0" name="object 8"/>
          <p:cNvSpPr txBox="1"/>
          <p:nvPr/>
        </p:nvSpPr>
        <p:spPr>
          <a:xfrm>
            <a:off x="7307897" y="2894647"/>
            <a:ext cx="9398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选择团购房源</a:t>
            </a:r>
            <a:endParaRPr sz="12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1" name="object 9"/>
          <p:cNvSpPr txBox="1"/>
          <p:nvPr/>
        </p:nvSpPr>
        <p:spPr>
          <a:xfrm rot="3300000">
            <a:off x="6071870" y="3302000"/>
            <a:ext cx="126301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90"/>
              </a:lnSpc>
            </a:pPr>
            <a:r>
              <a:rPr sz="1800" spc="-37" baseline="2000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提 供 优 质 </a:t>
            </a:r>
            <a:r>
              <a:rPr sz="1200" spc="-25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房 </a:t>
            </a:r>
            <a:r>
              <a:rPr sz="1200" spc="-10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源</a:t>
            </a:r>
            <a:endParaRPr sz="12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2" name="object 10"/>
          <p:cNvSpPr/>
          <p:nvPr/>
        </p:nvSpPr>
        <p:spPr>
          <a:xfrm>
            <a:off x="4491989" y="2544572"/>
            <a:ext cx="939165" cy="1364615"/>
          </a:xfrm>
          <a:custGeom>
            <a:avLst/>
            <a:gdLst/>
            <a:ahLst/>
            <a:cxnLst/>
            <a:rect l="l" t="t" r="r" b="b"/>
            <a:pathLst>
              <a:path w="939164" h="1364614">
                <a:moveTo>
                  <a:pt x="28466" y="1322878"/>
                </a:moveTo>
                <a:lnTo>
                  <a:pt x="30281" y="1297728"/>
                </a:lnTo>
                <a:lnTo>
                  <a:pt x="918210" y="0"/>
                </a:lnTo>
                <a:lnTo>
                  <a:pt x="939164" y="14350"/>
                </a:lnTo>
                <a:lnTo>
                  <a:pt x="51247" y="1312080"/>
                </a:lnTo>
                <a:lnTo>
                  <a:pt x="28466" y="1322878"/>
                </a:lnTo>
                <a:close/>
              </a:path>
              <a:path w="939164" h="1364614">
                <a:moveTo>
                  <a:pt x="0" y="1364488"/>
                </a:moveTo>
                <a:lnTo>
                  <a:pt x="7912" y="1254785"/>
                </a:lnTo>
                <a:lnTo>
                  <a:pt x="20154" y="1242999"/>
                </a:lnTo>
                <a:lnTo>
                  <a:pt x="22809" y="1243190"/>
                </a:lnTo>
                <a:lnTo>
                  <a:pt x="33248" y="1256614"/>
                </a:lnTo>
                <a:lnTo>
                  <a:pt x="30281" y="1297728"/>
                </a:lnTo>
                <a:lnTo>
                  <a:pt x="3746" y="1336509"/>
                </a:lnTo>
                <a:lnTo>
                  <a:pt x="24714" y="1350860"/>
                </a:lnTo>
                <a:lnTo>
                  <a:pt x="28745" y="1350860"/>
                </a:lnTo>
                <a:lnTo>
                  <a:pt x="0" y="1364488"/>
                </a:lnTo>
                <a:close/>
              </a:path>
              <a:path w="939164" h="1364614">
                <a:moveTo>
                  <a:pt x="28745" y="1350860"/>
                </a:moveTo>
                <a:lnTo>
                  <a:pt x="24714" y="1350860"/>
                </a:lnTo>
                <a:lnTo>
                  <a:pt x="51247" y="1312080"/>
                </a:lnTo>
                <a:lnTo>
                  <a:pt x="88506" y="1294422"/>
                </a:lnTo>
                <a:lnTo>
                  <a:pt x="91008" y="1293545"/>
                </a:lnTo>
                <a:lnTo>
                  <a:pt x="93649" y="1293202"/>
                </a:lnTo>
                <a:lnTo>
                  <a:pt x="96291" y="1293418"/>
                </a:lnTo>
                <a:lnTo>
                  <a:pt x="106603" y="1306918"/>
                </a:lnTo>
                <a:lnTo>
                  <a:pt x="106108" y="1309535"/>
                </a:lnTo>
                <a:lnTo>
                  <a:pt x="28745" y="1350860"/>
                </a:lnTo>
                <a:close/>
              </a:path>
              <a:path w="939164" h="1364614">
                <a:moveTo>
                  <a:pt x="24714" y="1350860"/>
                </a:moveTo>
                <a:lnTo>
                  <a:pt x="3746" y="1336509"/>
                </a:lnTo>
                <a:lnTo>
                  <a:pt x="30281" y="1297728"/>
                </a:lnTo>
                <a:lnTo>
                  <a:pt x="28466" y="1322878"/>
                </a:lnTo>
                <a:lnTo>
                  <a:pt x="8788" y="1332204"/>
                </a:lnTo>
                <a:lnTo>
                  <a:pt x="26898" y="1344599"/>
                </a:lnTo>
                <a:lnTo>
                  <a:pt x="28998" y="1344599"/>
                </a:lnTo>
                <a:lnTo>
                  <a:pt x="24714" y="1350860"/>
                </a:lnTo>
                <a:close/>
              </a:path>
              <a:path w="939164" h="1364614">
                <a:moveTo>
                  <a:pt x="28998" y="1344599"/>
                </a:moveTo>
                <a:lnTo>
                  <a:pt x="26898" y="1344599"/>
                </a:lnTo>
                <a:lnTo>
                  <a:pt x="28466" y="1322878"/>
                </a:lnTo>
                <a:lnTo>
                  <a:pt x="51247" y="1312080"/>
                </a:lnTo>
                <a:lnTo>
                  <a:pt x="28998" y="1344599"/>
                </a:lnTo>
                <a:close/>
              </a:path>
              <a:path w="939164" h="1364614">
                <a:moveTo>
                  <a:pt x="26898" y="1344599"/>
                </a:moveTo>
                <a:lnTo>
                  <a:pt x="8788" y="1332204"/>
                </a:lnTo>
                <a:lnTo>
                  <a:pt x="28466" y="1322878"/>
                </a:lnTo>
                <a:lnTo>
                  <a:pt x="26898" y="1344599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11"/>
          <p:cNvSpPr/>
          <p:nvPr/>
        </p:nvSpPr>
        <p:spPr>
          <a:xfrm>
            <a:off x="6481762" y="2687447"/>
            <a:ext cx="939165" cy="1364615"/>
          </a:xfrm>
          <a:custGeom>
            <a:avLst/>
            <a:gdLst/>
            <a:ahLst/>
            <a:cxnLst/>
            <a:rect l="l" t="t" r="r" b="b"/>
            <a:pathLst>
              <a:path w="939164" h="1364614">
                <a:moveTo>
                  <a:pt x="910698" y="1322878"/>
                </a:moveTo>
                <a:lnTo>
                  <a:pt x="887917" y="1312080"/>
                </a:lnTo>
                <a:lnTo>
                  <a:pt x="0" y="14350"/>
                </a:lnTo>
                <a:lnTo>
                  <a:pt x="20954" y="0"/>
                </a:lnTo>
                <a:lnTo>
                  <a:pt x="908883" y="1297728"/>
                </a:lnTo>
                <a:lnTo>
                  <a:pt x="910698" y="1322878"/>
                </a:lnTo>
                <a:close/>
              </a:path>
              <a:path w="939164" h="1364614">
                <a:moveTo>
                  <a:pt x="938182" y="1350860"/>
                </a:moveTo>
                <a:lnTo>
                  <a:pt x="914450" y="1350860"/>
                </a:lnTo>
                <a:lnTo>
                  <a:pt x="935418" y="1336509"/>
                </a:lnTo>
                <a:lnTo>
                  <a:pt x="908883" y="1297728"/>
                </a:lnTo>
                <a:lnTo>
                  <a:pt x="905916" y="1256614"/>
                </a:lnTo>
                <a:lnTo>
                  <a:pt x="906005" y="1253959"/>
                </a:lnTo>
                <a:lnTo>
                  <a:pt x="906640" y="1251381"/>
                </a:lnTo>
                <a:lnTo>
                  <a:pt x="919010" y="1242999"/>
                </a:lnTo>
                <a:lnTo>
                  <a:pt x="921638" y="1243368"/>
                </a:lnTo>
                <a:lnTo>
                  <a:pt x="931252" y="1254785"/>
                </a:lnTo>
                <a:lnTo>
                  <a:pt x="938182" y="1350860"/>
                </a:lnTo>
                <a:close/>
              </a:path>
              <a:path w="939164" h="1364614">
                <a:moveTo>
                  <a:pt x="939164" y="1364488"/>
                </a:moveTo>
                <a:lnTo>
                  <a:pt x="839774" y="1317370"/>
                </a:lnTo>
                <a:lnTo>
                  <a:pt x="832561" y="1306918"/>
                </a:lnTo>
                <a:lnTo>
                  <a:pt x="832624" y="1304264"/>
                </a:lnTo>
                <a:lnTo>
                  <a:pt x="845515" y="1293202"/>
                </a:lnTo>
                <a:lnTo>
                  <a:pt x="848156" y="1293545"/>
                </a:lnTo>
                <a:lnTo>
                  <a:pt x="850658" y="1294422"/>
                </a:lnTo>
                <a:lnTo>
                  <a:pt x="887917" y="1312080"/>
                </a:lnTo>
                <a:lnTo>
                  <a:pt x="914450" y="1350860"/>
                </a:lnTo>
                <a:lnTo>
                  <a:pt x="938182" y="1350860"/>
                </a:lnTo>
                <a:lnTo>
                  <a:pt x="939164" y="1364488"/>
                </a:lnTo>
                <a:close/>
              </a:path>
              <a:path w="939164" h="1364614">
                <a:moveTo>
                  <a:pt x="923598" y="1344599"/>
                </a:moveTo>
                <a:lnTo>
                  <a:pt x="912266" y="1344599"/>
                </a:lnTo>
                <a:lnTo>
                  <a:pt x="930376" y="1332204"/>
                </a:lnTo>
                <a:lnTo>
                  <a:pt x="910698" y="1322878"/>
                </a:lnTo>
                <a:lnTo>
                  <a:pt x="908883" y="1297728"/>
                </a:lnTo>
                <a:lnTo>
                  <a:pt x="935418" y="1336509"/>
                </a:lnTo>
                <a:lnTo>
                  <a:pt x="923598" y="1344599"/>
                </a:lnTo>
                <a:close/>
              </a:path>
              <a:path w="939164" h="1364614">
                <a:moveTo>
                  <a:pt x="914450" y="1350860"/>
                </a:moveTo>
                <a:lnTo>
                  <a:pt x="887917" y="1312080"/>
                </a:lnTo>
                <a:lnTo>
                  <a:pt x="910698" y="1322878"/>
                </a:lnTo>
                <a:lnTo>
                  <a:pt x="912266" y="1344599"/>
                </a:lnTo>
                <a:lnTo>
                  <a:pt x="923598" y="1344599"/>
                </a:lnTo>
                <a:lnTo>
                  <a:pt x="914450" y="1350860"/>
                </a:lnTo>
                <a:close/>
              </a:path>
              <a:path w="939164" h="1364614">
                <a:moveTo>
                  <a:pt x="912266" y="1344599"/>
                </a:moveTo>
                <a:lnTo>
                  <a:pt x="910698" y="1322878"/>
                </a:lnTo>
                <a:lnTo>
                  <a:pt x="930376" y="1332204"/>
                </a:lnTo>
                <a:lnTo>
                  <a:pt x="912266" y="1344599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12"/>
          <p:cNvSpPr/>
          <p:nvPr/>
        </p:nvSpPr>
        <p:spPr>
          <a:xfrm>
            <a:off x="5277802" y="4709223"/>
            <a:ext cx="1786255" cy="114300"/>
          </a:xfrm>
          <a:custGeom>
            <a:avLst/>
            <a:gdLst/>
            <a:ahLst/>
            <a:cxnLst/>
            <a:rect l="l" t="t" r="r" b="b"/>
            <a:pathLst>
              <a:path w="1786254" h="114300">
                <a:moveTo>
                  <a:pt x="1735516" y="57086"/>
                </a:moveTo>
                <a:lnTo>
                  <a:pt x="1678127" y="23609"/>
                </a:lnTo>
                <a:lnTo>
                  <a:pt x="1671827" y="12585"/>
                </a:lnTo>
                <a:lnTo>
                  <a:pt x="1672120" y="9944"/>
                </a:lnTo>
                <a:lnTo>
                  <a:pt x="1683258" y="0"/>
                </a:lnTo>
                <a:lnTo>
                  <a:pt x="1685912" y="12"/>
                </a:lnTo>
                <a:lnTo>
                  <a:pt x="1688515" y="571"/>
                </a:lnTo>
                <a:lnTo>
                  <a:pt x="1690928" y="1663"/>
                </a:lnTo>
                <a:lnTo>
                  <a:pt x="1764166" y="44386"/>
                </a:lnTo>
                <a:lnTo>
                  <a:pt x="1760727" y="44386"/>
                </a:lnTo>
                <a:lnTo>
                  <a:pt x="1760727" y="46113"/>
                </a:lnTo>
                <a:lnTo>
                  <a:pt x="1754327" y="46113"/>
                </a:lnTo>
                <a:lnTo>
                  <a:pt x="1735516" y="57086"/>
                </a:lnTo>
                <a:close/>
              </a:path>
              <a:path w="1786254" h="114300">
                <a:moveTo>
                  <a:pt x="1713745" y="69786"/>
                </a:moveTo>
                <a:lnTo>
                  <a:pt x="0" y="69786"/>
                </a:lnTo>
                <a:lnTo>
                  <a:pt x="0" y="44386"/>
                </a:lnTo>
                <a:lnTo>
                  <a:pt x="1713745" y="44386"/>
                </a:lnTo>
                <a:lnTo>
                  <a:pt x="1735516" y="57086"/>
                </a:lnTo>
                <a:lnTo>
                  <a:pt x="1713745" y="69786"/>
                </a:lnTo>
                <a:close/>
              </a:path>
              <a:path w="1786254" h="114300">
                <a:moveTo>
                  <a:pt x="1764166" y="69786"/>
                </a:moveTo>
                <a:lnTo>
                  <a:pt x="1760727" y="69786"/>
                </a:lnTo>
                <a:lnTo>
                  <a:pt x="1760727" y="44386"/>
                </a:lnTo>
                <a:lnTo>
                  <a:pt x="1764166" y="44386"/>
                </a:lnTo>
                <a:lnTo>
                  <a:pt x="1785937" y="57086"/>
                </a:lnTo>
                <a:lnTo>
                  <a:pt x="1764166" y="69786"/>
                </a:lnTo>
                <a:close/>
              </a:path>
              <a:path w="1786254" h="114300">
                <a:moveTo>
                  <a:pt x="1754327" y="68059"/>
                </a:moveTo>
                <a:lnTo>
                  <a:pt x="1735516" y="57086"/>
                </a:lnTo>
                <a:lnTo>
                  <a:pt x="1754327" y="46113"/>
                </a:lnTo>
                <a:lnTo>
                  <a:pt x="1754327" y="68059"/>
                </a:lnTo>
                <a:close/>
              </a:path>
              <a:path w="1786254" h="114300">
                <a:moveTo>
                  <a:pt x="1760727" y="68059"/>
                </a:moveTo>
                <a:lnTo>
                  <a:pt x="1754327" y="68059"/>
                </a:lnTo>
                <a:lnTo>
                  <a:pt x="1754327" y="46113"/>
                </a:lnTo>
                <a:lnTo>
                  <a:pt x="1760727" y="46113"/>
                </a:lnTo>
                <a:lnTo>
                  <a:pt x="1760727" y="68059"/>
                </a:lnTo>
                <a:close/>
              </a:path>
              <a:path w="1786254" h="114300">
                <a:moveTo>
                  <a:pt x="1683258" y="114173"/>
                </a:moveTo>
                <a:lnTo>
                  <a:pt x="1671827" y="101587"/>
                </a:lnTo>
                <a:lnTo>
                  <a:pt x="1672094" y="98945"/>
                </a:lnTo>
                <a:lnTo>
                  <a:pt x="1735516" y="57086"/>
                </a:lnTo>
                <a:lnTo>
                  <a:pt x="1754327" y="68059"/>
                </a:lnTo>
                <a:lnTo>
                  <a:pt x="1760727" y="68059"/>
                </a:lnTo>
                <a:lnTo>
                  <a:pt x="1760727" y="69786"/>
                </a:lnTo>
                <a:lnTo>
                  <a:pt x="1764166" y="69786"/>
                </a:lnTo>
                <a:lnTo>
                  <a:pt x="1690816" y="112560"/>
                </a:lnTo>
                <a:lnTo>
                  <a:pt x="1688515" y="113601"/>
                </a:lnTo>
                <a:lnTo>
                  <a:pt x="1685912" y="114160"/>
                </a:lnTo>
                <a:lnTo>
                  <a:pt x="1683258" y="114173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13"/>
          <p:cNvSpPr/>
          <p:nvPr/>
        </p:nvSpPr>
        <p:spPr>
          <a:xfrm>
            <a:off x="4838687" y="2694622"/>
            <a:ext cx="939800" cy="1364615"/>
          </a:xfrm>
          <a:custGeom>
            <a:avLst/>
            <a:gdLst/>
            <a:ahLst/>
            <a:cxnLst/>
            <a:rect l="l" t="t" r="r" b="b"/>
            <a:pathLst>
              <a:path w="939800" h="1364614">
                <a:moveTo>
                  <a:pt x="845527" y="71285"/>
                </a:moveTo>
                <a:lnTo>
                  <a:pt x="832573" y="57556"/>
                </a:lnTo>
                <a:lnTo>
                  <a:pt x="833056" y="54952"/>
                </a:lnTo>
                <a:lnTo>
                  <a:pt x="939177" y="0"/>
                </a:lnTo>
                <a:lnTo>
                  <a:pt x="938194" y="13627"/>
                </a:lnTo>
                <a:lnTo>
                  <a:pt x="914463" y="13627"/>
                </a:lnTo>
                <a:lnTo>
                  <a:pt x="887938" y="52394"/>
                </a:lnTo>
                <a:lnTo>
                  <a:pt x="850671" y="70065"/>
                </a:lnTo>
                <a:lnTo>
                  <a:pt x="848156" y="70942"/>
                </a:lnTo>
                <a:lnTo>
                  <a:pt x="845527" y="71285"/>
                </a:lnTo>
                <a:close/>
              </a:path>
              <a:path w="939800" h="1364614">
                <a:moveTo>
                  <a:pt x="887938" y="52394"/>
                </a:moveTo>
                <a:lnTo>
                  <a:pt x="914463" y="13627"/>
                </a:lnTo>
                <a:lnTo>
                  <a:pt x="923613" y="19888"/>
                </a:lnTo>
                <a:lnTo>
                  <a:pt x="912279" y="19888"/>
                </a:lnTo>
                <a:lnTo>
                  <a:pt x="910712" y="41595"/>
                </a:lnTo>
                <a:lnTo>
                  <a:pt x="887938" y="52394"/>
                </a:lnTo>
                <a:close/>
              </a:path>
              <a:path w="939800" h="1364614">
                <a:moveTo>
                  <a:pt x="919010" y="121475"/>
                </a:moveTo>
                <a:lnTo>
                  <a:pt x="905929" y="107873"/>
                </a:lnTo>
                <a:lnTo>
                  <a:pt x="908898" y="66725"/>
                </a:lnTo>
                <a:lnTo>
                  <a:pt x="935418" y="27965"/>
                </a:lnTo>
                <a:lnTo>
                  <a:pt x="914463" y="13627"/>
                </a:lnTo>
                <a:lnTo>
                  <a:pt x="938194" y="13627"/>
                </a:lnTo>
                <a:lnTo>
                  <a:pt x="931265" y="109702"/>
                </a:lnTo>
                <a:lnTo>
                  <a:pt x="921639" y="121119"/>
                </a:lnTo>
                <a:lnTo>
                  <a:pt x="919010" y="121475"/>
                </a:lnTo>
                <a:close/>
              </a:path>
              <a:path w="939800" h="1364614">
                <a:moveTo>
                  <a:pt x="910712" y="41595"/>
                </a:moveTo>
                <a:lnTo>
                  <a:pt x="912279" y="19888"/>
                </a:lnTo>
                <a:lnTo>
                  <a:pt x="930376" y="32270"/>
                </a:lnTo>
                <a:lnTo>
                  <a:pt x="910712" y="41595"/>
                </a:lnTo>
                <a:close/>
              </a:path>
              <a:path w="939800" h="1364614">
                <a:moveTo>
                  <a:pt x="908898" y="66725"/>
                </a:moveTo>
                <a:lnTo>
                  <a:pt x="910712" y="41595"/>
                </a:lnTo>
                <a:lnTo>
                  <a:pt x="930376" y="32270"/>
                </a:lnTo>
                <a:lnTo>
                  <a:pt x="912279" y="19888"/>
                </a:lnTo>
                <a:lnTo>
                  <a:pt x="923613" y="19888"/>
                </a:lnTo>
                <a:lnTo>
                  <a:pt x="935418" y="27965"/>
                </a:lnTo>
                <a:lnTo>
                  <a:pt x="908898" y="66725"/>
                </a:lnTo>
                <a:close/>
              </a:path>
              <a:path w="939800" h="1364614">
                <a:moveTo>
                  <a:pt x="20967" y="1364475"/>
                </a:moveTo>
                <a:lnTo>
                  <a:pt x="0" y="1350137"/>
                </a:lnTo>
                <a:lnTo>
                  <a:pt x="887938" y="52394"/>
                </a:lnTo>
                <a:lnTo>
                  <a:pt x="910712" y="41595"/>
                </a:lnTo>
                <a:lnTo>
                  <a:pt x="908898" y="66725"/>
                </a:lnTo>
                <a:lnTo>
                  <a:pt x="20967" y="1364475"/>
                </a:lnTo>
                <a:close/>
              </a:path>
            </a:pathLst>
          </a:custGeom>
          <a:solidFill>
            <a:srgbClr val="F795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14"/>
          <p:cNvSpPr/>
          <p:nvPr/>
        </p:nvSpPr>
        <p:spPr>
          <a:xfrm>
            <a:off x="6849427" y="2551747"/>
            <a:ext cx="858519" cy="1283970"/>
          </a:xfrm>
          <a:custGeom>
            <a:avLst/>
            <a:gdLst/>
            <a:ahLst/>
            <a:cxnLst/>
            <a:rect l="l" t="t" r="r" b="b"/>
            <a:pathLst>
              <a:path w="858520" h="1283970">
                <a:moveTo>
                  <a:pt x="18478" y="121742"/>
                </a:moveTo>
                <a:lnTo>
                  <a:pt x="0" y="0"/>
                </a:lnTo>
                <a:lnTo>
                  <a:pt x="28452" y="13969"/>
                </a:lnTo>
                <a:lnTo>
                  <a:pt x="24523" y="13969"/>
                </a:lnTo>
                <a:lnTo>
                  <a:pt x="3365" y="28016"/>
                </a:lnTo>
                <a:lnTo>
                  <a:pt x="29350" y="67140"/>
                </a:lnTo>
                <a:lnTo>
                  <a:pt x="31750" y="108318"/>
                </a:lnTo>
                <a:lnTo>
                  <a:pt x="31623" y="110972"/>
                </a:lnTo>
                <a:lnTo>
                  <a:pt x="21132" y="121589"/>
                </a:lnTo>
                <a:lnTo>
                  <a:pt x="18478" y="121742"/>
                </a:lnTo>
                <a:close/>
              </a:path>
              <a:path w="858520" h="1283970">
                <a:moveTo>
                  <a:pt x="29350" y="67140"/>
                </a:moveTo>
                <a:lnTo>
                  <a:pt x="3365" y="28016"/>
                </a:lnTo>
                <a:lnTo>
                  <a:pt x="24523" y="13969"/>
                </a:lnTo>
                <a:lnTo>
                  <a:pt x="28699" y="20256"/>
                </a:lnTo>
                <a:lnTo>
                  <a:pt x="26619" y="20256"/>
                </a:lnTo>
                <a:lnTo>
                  <a:pt x="8343" y="32397"/>
                </a:lnTo>
                <a:lnTo>
                  <a:pt x="27885" y="41991"/>
                </a:lnTo>
                <a:lnTo>
                  <a:pt x="29350" y="67140"/>
                </a:lnTo>
                <a:close/>
              </a:path>
              <a:path w="858520" h="1283970">
                <a:moveTo>
                  <a:pt x="92646" y="72567"/>
                </a:moveTo>
                <a:lnTo>
                  <a:pt x="90017" y="72186"/>
                </a:lnTo>
                <a:lnTo>
                  <a:pt x="87528" y="71272"/>
                </a:lnTo>
                <a:lnTo>
                  <a:pt x="50513" y="53100"/>
                </a:lnTo>
                <a:lnTo>
                  <a:pt x="24523" y="13969"/>
                </a:lnTo>
                <a:lnTo>
                  <a:pt x="28452" y="13969"/>
                </a:lnTo>
                <a:lnTo>
                  <a:pt x="98729" y="48475"/>
                </a:lnTo>
                <a:lnTo>
                  <a:pt x="105803" y="59016"/>
                </a:lnTo>
                <a:lnTo>
                  <a:pt x="105702" y="61671"/>
                </a:lnTo>
                <a:lnTo>
                  <a:pt x="92646" y="72567"/>
                </a:lnTo>
                <a:close/>
              </a:path>
              <a:path w="858520" h="1283970">
                <a:moveTo>
                  <a:pt x="27885" y="41991"/>
                </a:moveTo>
                <a:lnTo>
                  <a:pt x="8343" y="32397"/>
                </a:lnTo>
                <a:lnTo>
                  <a:pt x="26619" y="20256"/>
                </a:lnTo>
                <a:lnTo>
                  <a:pt x="27885" y="41991"/>
                </a:lnTo>
                <a:close/>
              </a:path>
              <a:path w="858520" h="1283970">
                <a:moveTo>
                  <a:pt x="50513" y="53100"/>
                </a:moveTo>
                <a:lnTo>
                  <a:pt x="27885" y="41991"/>
                </a:lnTo>
                <a:lnTo>
                  <a:pt x="26619" y="20256"/>
                </a:lnTo>
                <a:lnTo>
                  <a:pt x="28699" y="20256"/>
                </a:lnTo>
                <a:lnTo>
                  <a:pt x="50513" y="53100"/>
                </a:lnTo>
                <a:close/>
              </a:path>
              <a:path w="858520" h="1283970">
                <a:moveTo>
                  <a:pt x="837145" y="1283373"/>
                </a:moveTo>
                <a:lnTo>
                  <a:pt x="29350" y="67140"/>
                </a:lnTo>
                <a:lnTo>
                  <a:pt x="27885" y="41991"/>
                </a:lnTo>
                <a:lnTo>
                  <a:pt x="50513" y="53100"/>
                </a:lnTo>
                <a:lnTo>
                  <a:pt x="858304" y="1269314"/>
                </a:lnTo>
                <a:lnTo>
                  <a:pt x="837145" y="1283373"/>
                </a:lnTo>
                <a:close/>
              </a:path>
            </a:pathLst>
          </a:custGeom>
          <a:solidFill>
            <a:srgbClr val="F795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15"/>
          <p:cNvSpPr/>
          <p:nvPr/>
        </p:nvSpPr>
        <p:spPr>
          <a:xfrm>
            <a:off x="5277802" y="4423574"/>
            <a:ext cx="1715135" cy="114300"/>
          </a:xfrm>
          <a:custGeom>
            <a:avLst/>
            <a:gdLst/>
            <a:ahLst/>
            <a:cxnLst/>
            <a:rect l="l" t="t" r="r" b="b"/>
            <a:pathLst>
              <a:path w="1715135" h="114300">
                <a:moveTo>
                  <a:pt x="102628" y="114160"/>
                </a:moveTo>
                <a:lnTo>
                  <a:pt x="99974" y="114147"/>
                </a:lnTo>
                <a:lnTo>
                  <a:pt x="97370" y="113588"/>
                </a:lnTo>
                <a:lnTo>
                  <a:pt x="94957" y="112496"/>
                </a:lnTo>
                <a:lnTo>
                  <a:pt x="0" y="56984"/>
                </a:lnTo>
                <a:lnTo>
                  <a:pt x="95144" y="1612"/>
                </a:lnTo>
                <a:lnTo>
                  <a:pt x="97485" y="558"/>
                </a:lnTo>
                <a:lnTo>
                  <a:pt x="100075" y="0"/>
                </a:lnTo>
                <a:lnTo>
                  <a:pt x="102790" y="0"/>
                </a:lnTo>
                <a:lnTo>
                  <a:pt x="114147" y="12585"/>
                </a:lnTo>
                <a:lnTo>
                  <a:pt x="113880" y="15227"/>
                </a:lnTo>
                <a:lnTo>
                  <a:pt x="72269" y="44310"/>
                </a:lnTo>
                <a:lnTo>
                  <a:pt x="25222" y="44310"/>
                </a:lnTo>
                <a:lnTo>
                  <a:pt x="25196" y="69710"/>
                </a:lnTo>
                <a:lnTo>
                  <a:pt x="72176" y="69753"/>
                </a:lnTo>
                <a:lnTo>
                  <a:pt x="107772" y="90563"/>
                </a:lnTo>
                <a:lnTo>
                  <a:pt x="114058" y="101600"/>
                </a:lnTo>
                <a:lnTo>
                  <a:pt x="113766" y="104241"/>
                </a:lnTo>
                <a:lnTo>
                  <a:pt x="105219" y="113626"/>
                </a:lnTo>
                <a:lnTo>
                  <a:pt x="102628" y="114160"/>
                </a:lnTo>
                <a:close/>
              </a:path>
              <a:path w="1715135" h="114300">
                <a:moveTo>
                  <a:pt x="72176" y="69753"/>
                </a:moveTo>
                <a:lnTo>
                  <a:pt x="25196" y="69710"/>
                </a:lnTo>
                <a:lnTo>
                  <a:pt x="25222" y="44310"/>
                </a:lnTo>
                <a:lnTo>
                  <a:pt x="72194" y="44353"/>
                </a:lnTo>
                <a:lnTo>
                  <a:pt x="69302" y="46037"/>
                </a:lnTo>
                <a:lnTo>
                  <a:pt x="31610" y="46037"/>
                </a:lnTo>
                <a:lnTo>
                  <a:pt x="31597" y="67983"/>
                </a:lnTo>
                <a:lnTo>
                  <a:pt x="69148" y="67983"/>
                </a:lnTo>
                <a:lnTo>
                  <a:pt x="72176" y="69753"/>
                </a:lnTo>
                <a:close/>
              </a:path>
              <a:path w="1715135" h="114300">
                <a:moveTo>
                  <a:pt x="72194" y="44353"/>
                </a:moveTo>
                <a:lnTo>
                  <a:pt x="25222" y="44310"/>
                </a:lnTo>
                <a:lnTo>
                  <a:pt x="72269" y="44310"/>
                </a:lnTo>
                <a:close/>
              </a:path>
              <a:path w="1715135" h="114300">
                <a:moveTo>
                  <a:pt x="1714487" y="71272"/>
                </a:moveTo>
                <a:lnTo>
                  <a:pt x="72176" y="69753"/>
                </a:lnTo>
                <a:lnTo>
                  <a:pt x="50414" y="57030"/>
                </a:lnTo>
                <a:lnTo>
                  <a:pt x="72194" y="44353"/>
                </a:lnTo>
                <a:lnTo>
                  <a:pt x="1714512" y="45872"/>
                </a:lnTo>
                <a:lnTo>
                  <a:pt x="1714487" y="71272"/>
                </a:lnTo>
                <a:close/>
              </a:path>
              <a:path w="1715135" h="114300">
                <a:moveTo>
                  <a:pt x="31597" y="67983"/>
                </a:moveTo>
                <a:lnTo>
                  <a:pt x="31610" y="46037"/>
                </a:lnTo>
                <a:lnTo>
                  <a:pt x="50414" y="57030"/>
                </a:lnTo>
                <a:lnTo>
                  <a:pt x="31597" y="67983"/>
                </a:lnTo>
                <a:close/>
              </a:path>
              <a:path w="1715135" h="114300">
                <a:moveTo>
                  <a:pt x="50414" y="57030"/>
                </a:moveTo>
                <a:lnTo>
                  <a:pt x="31610" y="46037"/>
                </a:lnTo>
                <a:lnTo>
                  <a:pt x="69302" y="46037"/>
                </a:lnTo>
                <a:lnTo>
                  <a:pt x="50414" y="57030"/>
                </a:lnTo>
                <a:close/>
              </a:path>
              <a:path w="1715135" h="114300">
                <a:moveTo>
                  <a:pt x="69148" y="67983"/>
                </a:moveTo>
                <a:lnTo>
                  <a:pt x="31597" y="67983"/>
                </a:lnTo>
                <a:lnTo>
                  <a:pt x="50414" y="57030"/>
                </a:lnTo>
                <a:lnTo>
                  <a:pt x="69148" y="67983"/>
                </a:lnTo>
                <a:close/>
              </a:path>
            </a:pathLst>
          </a:custGeom>
          <a:solidFill>
            <a:srgbClr val="F795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16"/>
          <p:cNvSpPr/>
          <p:nvPr/>
        </p:nvSpPr>
        <p:spPr>
          <a:xfrm>
            <a:off x="5420105" y="1765553"/>
            <a:ext cx="1429512" cy="571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9" name="object 17"/>
          <p:cNvSpPr/>
          <p:nvPr/>
        </p:nvSpPr>
        <p:spPr>
          <a:xfrm>
            <a:off x="5415915" y="1761172"/>
            <a:ext cx="1438275" cy="581025"/>
          </a:xfrm>
          <a:custGeom>
            <a:avLst/>
            <a:gdLst/>
            <a:ahLst/>
            <a:cxnLst/>
            <a:rect l="l" t="t" r="r" b="b"/>
            <a:pathLst>
              <a:path w="1438275" h="581025">
                <a:moveTo>
                  <a:pt x="1438275" y="581025"/>
                </a:moveTo>
                <a:lnTo>
                  <a:pt x="0" y="581025"/>
                </a:lnTo>
                <a:lnTo>
                  <a:pt x="0" y="0"/>
                </a:lnTo>
                <a:lnTo>
                  <a:pt x="1438275" y="0"/>
                </a:lnTo>
                <a:lnTo>
                  <a:pt x="1438275" y="4762"/>
                </a:lnTo>
                <a:lnTo>
                  <a:pt x="9525" y="4762"/>
                </a:lnTo>
                <a:lnTo>
                  <a:pt x="4762" y="9524"/>
                </a:lnTo>
                <a:lnTo>
                  <a:pt x="9525" y="9524"/>
                </a:lnTo>
                <a:lnTo>
                  <a:pt x="9525" y="571500"/>
                </a:lnTo>
                <a:lnTo>
                  <a:pt x="4762" y="571500"/>
                </a:lnTo>
                <a:lnTo>
                  <a:pt x="9525" y="576262"/>
                </a:lnTo>
                <a:lnTo>
                  <a:pt x="1438275" y="576262"/>
                </a:lnTo>
                <a:lnTo>
                  <a:pt x="1438275" y="581025"/>
                </a:lnTo>
                <a:close/>
              </a:path>
              <a:path w="1438275" h="581025">
                <a:moveTo>
                  <a:pt x="9525" y="9524"/>
                </a:moveTo>
                <a:lnTo>
                  <a:pt x="4762" y="9524"/>
                </a:lnTo>
                <a:lnTo>
                  <a:pt x="9525" y="4762"/>
                </a:lnTo>
                <a:lnTo>
                  <a:pt x="9525" y="9524"/>
                </a:lnTo>
                <a:close/>
              </a:path>
              <a:path w="1438275" h="581025">
                <a:moveTo>
                  <a:pt x="1428750" y="9524"/>
                </a:moveTo>
                <a:lnTo>
                  <a:pt x="9525" y="9524"/>
                </a:lnTo>
                <a:lnTo>
                  <a:pt x="9525" y="4762"/>
                </a:lnTo>
                <a:lnTo>
                  <a:pt x="1428750" y="4762"/>
                </a:lnTo>
                <a:lnTo>
                  <a:pt x="1428750" y="9524"/>
                </a:lnTo>
                <a:close/>
              </a:path>
              <a:path w="1438275" h="581025">
                <a:moveTo>
                  <a:pt x="1428750" y="576262"/>
                </a:moveTo>
                <a:lnTo>
                  <a:pt x="1428750" y="4762"/>
                </a:lnTo>
                <a:lnTo>
                  <a:pt x="1433512" y="9524"/>
                </a:lnTo>
                <a:lnTo>
                  <a:pt x="1438275" y="9524"/>
                </a:lnTo>
                <a:lnTo>
                  <a:pt x="1438275" y="571500"/>
                </a:lnTo>
                <a:lnTo>
                  <a:pt x="1433512" y="571500"/>
                </a:lnTo>
                <a:lnTo>
                  <a:pt x="1428750" y="576262"/>
                </a:lnTo>
                <a:close/>
              </a:path>
              <a:path w="1438275" h="581025">
                <a:moveTo>
                  <a:pt x="1438275" y="9524"/>
                </a:moveTo>
                <a:lnTo>
                  <a:pt x="1433512" y="9524"/>
                </a:lnTo>
                <a:lnTo>
                  <a:pt x="1428750" y="4762"/>
                </a:lnTo>
                <a:lnTo>
                  <a:pt x="1438275" y="4762"/>
                </a:lnTo>
                <a:lnTo>
                  <a:pt x="1438275" y="9524"/>
                </a:lnTo>
                <a:close/>
              </a:path>
              <a:path w="1438275" h="581025">
                <a:moveTo>
                  <a:pt x="9525" y="576262"/>
                </a:moveTo>
                <a:lnTo>
                  <a:pt x="4762" y="571500"/>
                </a:lnTo>
                <a:lnTo>
                  <a:pt x="9525" y="571500"/>
                </a:lnTo>
                <a:lnTo>
                  <a:pt x="9525" y="576262"/>
                </a:lnTo>
                <a:close/>
              </a:path>
              <a:path w="1438275" h="581025">
                <a:moveTo>
                  <a:pt x="1428750" y="576262"/>
                </a:moveTo>
                <a:lnTo>
                  <a:pt x="9525" y="576262"/>
                </a:lnTo>
                <a:lnTo>
                  <a:pt x="9525" y="571500"/>
                </a:lnTo>
                <a:lnTo>
                  <a:pt x="1428750" y="571500"/>
                </a:lnTo>
                <a:lnTo>
                  <a:pt x="1428750" y="576262"/>
                </a:lnTo>
                <a:close/>
              </a:path>
              <a:path w="1438275" h="581025">
                <a:moveTo>
                  <a:pt x="1438275" y="576262"/>
                </a:moveTo>
                <a:lnTo>
                  <a:pt x="1428750" y="576262"/>
                </a:lnTo>
                <a:lnTo>
                  <a:pt x="1433512" y="571500"/>
                </a:lnTo>
                <a:lnTo>
                  <a:pt x="1438275" y="571500"/>
                </a:lnTo>
                <a:lnTo>
                  <a:pt x="1438275" y="576262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18"/>
          <p:cNvSpPr txBox="1"/>
          <p:nvPr/>
        </p:nvSpPr>
        <p:spPr>
          <a:xfrm>
            <a:off x="5420105" y="1875790"/>
            <a:ext cx="14300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0205">
              <a:lnSpc>
                <a:spcPct val="100000"/>
              </a:lnSpc>
              <a:spcBef>
                <a:spcPts val="100"/>
              </a:spcBef>
            </a:pPr>
            <a:r>
              <a:rPr sz="1800" b="1" spc="5" dirty="0">
                <a:solidFill>
                  <a:srgbClr val="FFFFFF"/>
                </a:solidFill>
                <a:latin typeface="思源宋体 CN Heavy" panose="02020900000000000000" charset="-122"/>
                <a:cs typeface="思源宋体 CN Heavy" panose="02020900000000000000" charset="-122"/>
              </a:rPr>
              <a:t>开发</a:t>
            </a:r>
            <a:r>
              <a:rPr sz="1800" b="1" dirty="0">
                <a:solidFill>
                  <a:srgbClr val="FFFFFF"/>
                </a:solidFill>
                <a:latin typeface="思源宋体 CN Heavy" panose="02020900000000000000" charset="-122"/>
                <a:cs typeface="思源宋体 CN Heavy" panose="02020900000000000000" charset="-122"/>
              </a:rPr>
              <a:t>商</a:t>
            </a:r>
            <a:endParaRPr sz="1800">
              <a:latin typeface="思源宋体 CN Heavy" panose="02020900000000000000" charset="-122"/>
              <a:cs typeface="思源宋体 CN Heavy" panose="02020900000000000000" charset="-122"/>
            </a:endParaRPr>
          </a:p>
        </p:txBody>
      </p:sp>
      <p:sp>
        <p:nvSpPr>
          <p:cNvPr id="41" name="object 19"/>
          <p:cNvSpPr/>
          <p:nvPr/>
        </p:nvSpPr>
        <p:spPr>
          <a:xfrm>
            <a:off x="7421117" y="4266438"/>
            <a:ext cx="1427988" cy="571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2" name="object 20"/>
          <p:cNvSpPr/>
          <p:nvPr/>
        </p:nvSpPr>
        <p:spPr>
          <a:xfrm>
            <a:off x="7416165" y="4261484"/>
            <a:ext cx="1438275" cy="581025"/>
          </a:xfrm>
          <a:custGeom>
            <a:avLst/>
            <a:gdLst/>
            <a:ahLst/>
            <a:cxnLst/>
            <a:rect l="l" t="t" r="r" b="b"/>
            <a:pathLst>
              <a:path w="1438275" h="581025">
                <a:moveTo>
                  <a:pt x="1438275" y="581025"/>
                </a:moveTo>
                <a:lnTo>
                  <a:pt x="0" y="581025"/>
                </a:lnTo>
                <a:lnTo>
                  <a:pt x="0" y="0"/>
                </a:lnTo>
                <a:lnTo>
                  <a:pt x="1438275" y="0"/>
                </a:lnTo>
                <a:lnTo>
                  <a:pt x="1438275" y="4762"/>
                </a:lnTo>
                <a:lnTo>
                  <a:pt x="9525" y="4762"/>
                </a:lnTo>
                <a:lnTo>
                  <a:pt x="4762" y="9525"/>
                </a:lnTo>
                <a:lnTo>
                  <a:pt x="9525" y="9525"/>
                </a:lnTo>
                <a:lnTo>
                  <a:pt x="9525" y="571500"/>
                </a:lnTo>
                <a:lnTo>
                  <a:pt x="4762" y="571500"/>
                </a:lnTo>
                <a:lnTo>
                  <a:pt x="9525" y="576262"/>
                </a:lnTo>
                <a:lnTo>
                  <a:pt x="1438275" y="576262"/>
                </a:lnTo>
                <a:lnTo>
                  <a:pt x="1438275" y="581025"/>
                </a:lnTo>
                <a:close/>
              </a:path>
              <a:path w="1438275" h="581025">
                <a:moveTo>
                  <a:pt x="9525" y="9525"/>
                </a:moveTo>
                <a:lnTo>
                  <a:pt x="4762" y="9525"/>
                </a:lnTo>
                <a:lnTo>
                  <a:pt x="9525" y="4762"/>
                </a:lnTo>
                <a:lnTo>
                  <a:pt x="9525" y="9525"/>
                </a:lnTo>
                <a:close/>
              </a:path>
              <a:path w="1438275" h="581025">
                <a:moveTo>
                  <a:pt x="1428750" y="9525"/>
                </a:moveTo>
                <a:lnTo>
                  <a:pt x="9525" y="9525"/>
                </a:lnTo>
                <a:lnTo>
                  <a:pt x="9525" y="4762"/>
                </a:lnTo>
                <a:lnTo>
                  <a:pt x="1428750" y="4762"/>
                </a:lnTo>
                <a:lnTo>
                  <a:pt x="1428750" y="9525"/>
                </a:lnTo>
                <a:close/>
              </a:path>
              <a:path w="1438275" h="581025">
                <a:moveTo>
                  <a:pt x="1428750" y="576262"/>
                </a:moveTo>
                <a:lnTo>
                  <a:pt x="1428750" y="4762"/>
                </a:lnTo>
                <a:lnTo>
                  <a:pt x="1433512" y="9525"/>
                </a:lnTo>
                <a:lnTo>
                  <a:pt x="1438275" y="9525"/>
                </a:lnTo>
                <a:lnTo>
                  <a:pt x="1438275" y="571500"/>
                </a:lnTo>
                <a:lnTo>
                  <a:pt x="1433512" y="571500"/>
                </a:lnTo>
                <a:lnTo>
                  <a:pt x="1428750" y="576262"/>
                </a:lnTo>
                <a:close/>
              </a:path>
              <a:path w="1438275" h="581025">
                <a:moveTo>
                  <a:pt x="1438275" y="9525"/>
                </a:moveTo>
                <a:lnTo>
                  <a:pt x="1433512" y="9525"/>
                </a:lnTo>
                <a:lnTo>
                  <a:pt x="1428750" y="4762"/>
                </a:lnTo>
                <a:lnTo>
                  <a:pt x="1438275" y="4762"/>
                </a:lnTo>
                <a:lnTo>
                  <a:pt x="1438275" y="9525"/>
                </a:lnTo>
                <a:close/>
              </a:path>
              <a:path w="1438275" h="581025">
                <a:moveTo>
                  <a:pt x="9525" y="576262"/>
                </a:moveTo>
                <a:lnTo>
                  <a:pt x="4762" y="571500"/>
                </a:lnTo>
                <a:lnTo>
                  <a:pt x="9525" y="571500"/>
                </a:lnTo>
                <a:lnTo>
                  <a:pt x="9525" y="576262"/>
                </a:lnTo>
                <a:close/>
              </a:path>
              <a:path w="1438275" h="581025">
                <a:moveTo>
                  <a:pt x="1428750" y="576262"/>
                </a:moveTo>
                <a:lnTo>
                  <a:pt x="9525" y="576262"/>
                </a:lnTo>
                <a:lnTo>
                  <a:pt x="9525" y="571500"/>
                </a:lnTo>
                <a:lnTo>
                  <a:pt x="1428750" y="571500"/>
                </a:lnTo>
                <a:lnTo>
                  <a:pt x="1428750" y="576262"/>
                </a:lnTo>
                <a:close/>
              </a:path>
              <a:path w="1438275" h="581025">
                <a:moveTo>
                  <a:pt x="1438275" y="576262"/>
                </a:moveTo>
                <a:lnTo>
                  <a:pt x="1428750" y="576262"/>
                </a:lnTo>
                <a:lnTo>
                  <a:pt x="1433512" y="571500"/>
                </a:lnTo>
                <a:lnTo>
                  <a:pt x="1438275" y="571500"/>
                </a:lnTo>
                <a:lnTo>
                  <a:pt x="1438275" y="576262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21"/>
          <p:cNvSpPr txBox="1"/>
          <p:nvPr/>
        </p:nvSpPr>
        <p:spPr>
          <a:xfrm>
            <a:off x="7421117" y="4376102"/>
            <a:ext cx="14281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9570">
              <a:lnSpc>
                <a:spcPct val="100000"/>
              </a:lnSpc>
              <a:spcBef>
                <a:spcPts val="100"/>
              </a:spcBef>
            </a:pPr>
            <a:r>
              <a:rPr sz="1800" b="1" spc="5" dirty="0">
                <a:solidFill>
                  <a:srgbClr val="FFFFFF"/>
                </a:solidFill>
                <a:latin typeface="思源宋体 CN Heavy" panose="02020900000000000000" charset="-122"/>
                <a:cs typeface="思源宋体 CN Heavy" panose="02020900000000000000" charset="-122"/>
              </a:rPr>
              <a:t>购房</a:t>
            </a:r>
            <a:r>
              <a:rPr sz="1800" b="1" dirty="0">
                <a:solidFill>
                  <a:srgbClr val="FFFFFF"/>
                </a:solidFill>
                <a:latin typeface="思源宋体 CN Heavy" panose="02020900000000000000" charset="-122"/>
                <a:cs typeface="思源宋体 CN Heavy" panose="02020900000000000000" charset="-122"/>
              </a:rPr>
              <a:t>者</a:t>
            </a:r>
            <a:endParaRPr sz="1800">
              <a:latin typeface="思源宋体 CN Heavy" panose="02020900000000000000" charset="-122"/>
              <a:cs typeface="思源宋体 CN Heavy" panose="02020900000000000000" charset="-122"/>
            </a:endParaRPr>
          </a:p>
        </p:txBody>
      </p:sp>
      <p:sp>
        <p:nvSpPr>
          <p:cNvPr id="44" name="object 22"/>
          <p:cNvSpPr/>
          <p:nvPr/>
        </p:nvSpPr>
        <p:spPr>
          <a:xfrm>
            <a:off x="3420617" y="4266438"/>
            <a:ext cx="1427988" cy="5715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5" name="object 23"/>
          <p:cNvSpPr/>
          <p:nvPr/>
        </p:nvSpPr>
        <p:spPr>
          <a:xfrm>
            <a:off x="3415664" y="4261484"/>
            <a:ext cx="1438275" cy="581025"/>
          </a:xfrm>
          <a:custGeom>
            <a:avLst/>
            <a:gdLst/>
            <a:ahLst/>
            <a:cxnLst/>
            <a:rect l="l" t="t" r="r" b="b"/>
            <a:pathLst>
              <a:path w="1438275" h="581025">
                <a:moveTo>
                  <a:pt x="1438275" y="581025"/>
                </a:moveTo>
                <a:lnTo>
                  <a:pt x="0" y="581025"/>
                </a:lnTo>
                <a:lnTo>
                  <a:pt x="0" y="0"/>
                </a:lnTo>
                <a:lnTo>
                  <a:pt x="1438275" y="0"/>
                </a:lnTo>
                <a:lnTo>
                  <a:pt x="1438275" y="4762"/>
                </a:lnTo>
                <a:lnTo>
                  <a:pt x="9525" y="4762"/>
                </a:lnTo>
                <a:lnTo>
                  <a:pt x="4762" y="9525"/>
                </a:lnTo>
                <a:lnTo>
                  <a:pt x="9525" y="9525"/>
                </a:lnTo>
                <a:lnTo>
                  <a:pt x="9525" y="571500"/>
                </a:lnTo>
                <a:lnTo>
                  <a:pt x="4762" y="571500"/>
                </a:lnTo>
                <a:lnTo>
                  <a:pt x="9525" y="576262"/>
                </a:lnTo>
                <a:lnTo>
                  <a:pt x="1438275" y="576262"/>
                </a:lnTo>
                <a:lnTo>
                  <a:pt x="1438275" y="581025"/>
                </a:lnTo>
                <a:close/>
              </a:path>
              <a:path w="1438275" h="581025">
                <a:moveTo>
                  <a:pt x="9525" y="9525"/>
                </a:moveTo>
                <a:lnTo>
                  <a:pt x="4762" y="9525"/>
                </a:lnTo>
                <a:lnTo>
                  <a:pt x="9525" y="4762"/>
                </a:lnTo>
                <a:lnTo>
                  <a:pt x="9525" y="9525"/>
                </a:lnTo>
                <a:close/>
              </a:path>
              <a:path w="1438275" h="581025">
                <a:moveTo>
                  <a:pt x="1428750" y="9525"/>
                </a:moveTo>
                <a:lnTo>
                  <a:pt x="9525" y="9525"/>
                </a:lnTo>
                <a:lnTo>
                  <a:pt x="9525" y="4762"/>
                </a:lnTo>
                <a:lnTo>
                  <a:pt x="1428750" y="4762"/>
                </a:lnTo>
                <a:lnTo>
                  <a:pt x="1428750" y="9525"/>
                </a:lnTo>
                <a:close/>
              </a:path>
              <a:path w="1438275" h="581025">
                <a:moveTo>
                  <a:pt x="1428750" y="576262"/>
                </a:moveTo>
                <a:lnTo>
                  <a:pt x="1428750" y="4762"/>
                </a:lnTo>
                <a:lnTo>
                  <a:pt x="1433512" y="9525"/>
                </a:lnTo>
                <a:lnTo>
                  <a:pt x="1438275" y="9525"/>
                </a:lnTo>
                <a:lnTo>
                  <a:pt x="1438275" y="571500"/>
                </a:lnTo>
                <a:lnTo>
                  <a:pt x="1433512" y="571500"/>
                </a:lnTo>
                <a:lnTo>
                  <a:pt x="1428750" y="576262"/>
                </a:lnTo>
                <a:close/>
              </a:path>
              <a:path w="1438275" h="581025">
                <a:moveTo>
                  <a:pt x="1438275" y="9525"/>
                </a:moveTo>
                <a:lnTo>
                  <a:pt x="1433512" y="9525"/>
                </a:lnTo>
                <a:lnTo>
                  <a:pt x="1428750" y="4762"/>
                </a:lnTo>
                <a:lnTo>
                  <a:pt x="1438275" y="4762"/>
                </a:lnTo>
                <a:lnTo>
                  <a:pt x="1438275" y="9525"/>
                </a:lnTo>
                <a:close/>
              </a:path>
              <a:path w="1438275" h="581025">
                <a:moveTo>
                  <a:pt x="9525" y="576262"/>
                </a:moveTo>
                <a:lnTo>
                  <a:pt x="4762" y="571500"/>
                </a:lnTo>
                <a:lnTo>
                  <a:pt x="9525" y="571500"/>
                </a:lnTo>
                <a:lnTo>
                  <a:pt x="9525" y="576262"/>
                </a:lnTo>
                <a:close/>
              </a:path>
              <a:path w="1438275" h="581025">
                <a:moveTo>
                  <a:pt x="1428750" y="576262"/>
                </a:moveTo>
                <a:lnTo>
                  <a:pt x="9525" y="576262"/>
                </a:lnTo>
                <a:lnTo>
                  <a:pt x="9525" y="571500"/>
                </a:lnTo>
                <a:lnTo>
                  <a:pt x="1428750" y="571500"/>
                </a:lnTo>
                <a:lnTo>
                  <a:pt x="1428750" y="576262"/>
                </a:lnTo>
                <a:close/>
              </a:path>
              <a:path w="1438275" h="581025">
                <a:moveTo>
                  <a:pt x="1438275" y="576262"/>
                </a:moveTo>
                <a:lnTo>
                  <a:pt x="1428750" y="576262"/>
                </a:lnTo>
                <a:lnTo>
                  <a:pt x="1433512" y="571500"/>
                </a:lnTo>
                <a:lnTo>
                  <a:pt x="1438275" y="571500"/>
                </a:lnTo>
                <a:lnTo>
                  <a:pt x="1438275" y="576262"/>
                </a:lnTo>
                <a:close/>
              </a:path>
            </a:pathLst>
          </a:custGeom>
          <a:solidFill>
            <a:srgbClr val="F795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24"/>
          <p:cNvSpPr txBox="1"/>
          <p:nvPr/>
        </p:nvSpPr>
        <p:spPr>
          <a:xfrm>
            <a:off x="3420617" y="4376102"/>
            <a:ext cx="1428115" cy="289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0335">
              <a:lnSpc>
                <a:spcPct val="100000"/>
              </a:lnSpc>
              <a:spcBef>
                <a:spcPts val="100"/>
              </a:spcBef>
            </a:pPr>
            <a:r>
              <a:rPr lang="zh-CN" sz="1800" b="1" spc="5" dirty="0">
                <a:solidFill>
                  <a:srgbClr val="FFFFFF"/>
                </a:solidFill>
                <a:latin typeface="思源宋体 CN Heavy" panose="02020900000000000000" charset="-122"/>
                <a:cs typeface="思源宋体 CN Heavy" panose="02020900000000000000" charset="-122"/>
              </a:rPr>
              <a:t>平果好房</a:t>
            </a:r>
            <a:r>
              <a:rPr sz="1800" b="1" dirty="0">
                <a:solidFill>
                  <a:srgbClr val="FFFFFF"/>
                </a:solidFill>
                <a:latin typeface="思源宋体 CN Heavy" panose="02020900000000000000" charset="-122"/>
                <a:cs typeface="思源宋体 CN Heavy" panose="02020900000000000000" charset="-122"/>
              </a:rPr>
              <a:t>网</a:t>
            </a:r>
            <a:endParaRPr sz="1800">
              <a:latin typeface="思源宋体 CN Heavy" panose="02020900000000000000" charset="-122"/>
              <a:cs typeface="思源宋体 CN Heavy" panose="02020900000000000000" charset="-122"/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3"/>
          <p:cNvSpPr txBox="1">
            <a:spLocks noGrp="1"/>
          </p:cNvSpPr>
          <p:nvPr>
            <p:ph type="title"/>
          </p:nvPr>
        </p:nvSpPr>
        <p:spPr>
          <a:xfrm>
            <a:off x="1802130" y="732790"/>
            <a:ext cx="2889250" cy="320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C00000"/>
                </a:solidFill>
              </a:rPr>
              <a:t>楼盘分销合作模</a:t>
            </a:r>
            <a:r>
              <a:rPr sz="2000" spc="5" dirty="0">
                <a:solidFill>
                  <a:srgbClr val="C00000"/>
                </a:solidFill>
              </a:rPr>
              <a:t>式</a:t>
            </a:r>
            <a:endParaRPr sz="2000" spc="5" dirty="0">
              <a:solidFill>
                <a:srgbClr val="C00000"/>
              </a:solidFill>
            </a:endParaRPr>
          </a:p>
        </p:txBody>
      </p:sp>
      <p:sp>
        <p:nvSpPr>
          <p:cNvPr id="8" name="object 4"/>
          <p:cNvSpPr/>
          <p:nvPr/>
        </p:nvSpPr>
        <p:spPr>
          <a:xfrm>
            <a:off x="2127884" y="1838325"/>
            <a:ext cx="8183880" cy="347472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pic>
        <p:nvPicPr>
          <p:cNvPr id="9" name="图片 8" descr="微信截图_202009141824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7080" y="1951355"/>
            <a:ext cx="5589270" cy="295529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6" name="图片 5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127000" y="127000"/>
            <a:ext cx="12192000" cy="6858000"/>
          </a:xfrm>
          <a:prstGeom prst="rect">
            <a:avLst/>
          </a:prstGeom>
        </p:spPr>
      </p:pic>
      <p:sp>
        <p:nvSpPr>
          <p:cNvPr id="2" name="矩形 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31B3F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baseline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任意多边形: 形状 8"/>
          <p:cNvSpPr/>
          <p:nvPr>
            <p:custDataLst>
              <p:tags r:id="rId4"/>
            </p:custDataLst>
          </p:nvPr>
        </p:nvSpPr>
        <p:spPr>
          <a:xfrm>
            <a:off x="0" y="2477770"/>
            <a:ext cx="12192000" cy="4380230"/>
          </a:xfrm>
          <a:custGeom>
            <a:avLst/>
            <a:gdLst>
              <a:gd name="connsiteX0" fmla="*/ 5197620 w 12192000"/>
              <a:gd name="connsiteY0" fmla="*/ 0 h 4380230"/>
              <a:gd name="connsiteX1" fmla="*/ 7834487 w 12192000"/>
              <a:gd name="connsiteY1" fmla="*/ 0 h 4380230"/>
              <a:gd name="connsiteX2" fmla="*/ 8158288 w 12192000"/>
              <a:gd name="connsiteY2" fmla="*/ 25223 h 4380230"/>
              <a:gd name="connsiteX3" fmla="*/ 11699343 w 12192000"/>
              <a:gd name="connsiteY3" fmla="*/ 764665 h 4380230"/>
              <a:gd name="connsiteX4" fmla="*/ 12192000 w 12192000"/>
              <a:gd name="connsiteY4" fmla="*/ 959976 h 4380230"/>
              <a:gd name="connsiteX5" fmla="*/ 12192000 w 12192000"/>
              <a:gd name="connsiteY5" fmla="*/ 4380230 h 4380230"/>
              <a:gd name="connsiteX6" fmla="*/ 0 w 12192000"/>
              <a:gd name="connsiteY6" fmla="*/ 4380230 h 4380230"/>
              <a:gd name="connsiteX7" fmla="*/ 0 w 12192000"/>
              <a:gd name="connsiteY7" fmla="*/ 1379581 h 4380230"/>
              <a:gd name="connsiteX8" fmla="*/ 228168 w 12192000"/>
              <a:gd name="connsiteY8" fmla="*/ 1246487 h 4380230"/>
              <a:gd name="connsiteX9" fmla="*/ 4873819 w 12192000"/>
              <a:gd name="connsiteY9" fmla="*/ 25223 h 4380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4380230">
                <a:moveTo>
                  <a:pt x="5197620" y="0"/>
                </a:moveTo>
                <a:lnTo>
                  <a:pt x="7834487" y="0"/>
                </a:lnTo>
                <a:lnTo>
                  <a:pt x="8158288" y="25223"/>
                </a:lnTo>
                <a:cubicBezTo>
                  <a:pt x="9484429" y="143593"/>
                  <a:pt x="10693225" y="402481"/>
                  <a:pt x="11699343" y="764665"/>
                </a:cubicBezTo>
                <a:lnTo>
                  <a:pt x="12192000" y="959976"/>
                </a:lnTo>
                <a:lnTo>
                  <a:pt x="12192000" y="4380230"/>
                </a:lnTo>
                <a:lnTo>
                  <a:pt x="0" y="4380230"/>
                </a:lnTo>
                <a:lnTo>
                  <a:pt x="0" y="1379581"/>
                </a:lnTo>
                <a:lnTo>
                  <a:pt x="228168" y="1246487"/>
                </a:lnTo>
                <a:cubicBezTo>
                  <a:pt x="1390619" y="632074"/>
                  <a:pt x="3017220" y="190941"/>
                  <a:pt x="4873819" y="25223"/>
                </a:cubicBezTo>
                <a:close/>
              </a:path>
            </a:pathLst>
          </a:custGeom>
          <a:solidFill>
            <a:srgbClr val="1E65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圆角矩形 10"/>
          <p:cNvSpPr/>
          <p:nvPr>
            <p:custDataLst>
              <p:tags r:id="rId5"/>
            </p:custDataLst>
          </p:nvPr>
        </p:nvSpPr>
        <p:spPr>
          <a:xfrm>
            <a:off x="582930" y="1645920"/>
            <a:ext cx="11048365" cy="4848860"/>
          </a:xfrm>
          <a:prstGeom prst="roundRect">
            <a:avLst>
              <a:gd name="adj" fmla="val 3666"/>
            </a:avLst>
          </a:prstGeom>
          <a:solidFill>
            <a:srgbClr val="FFFFFF"/>
          </a:solidFill>
          <a:ln w="19050">
            <a:noFill/>
          </a:ln>
          <a:effectLst>
            <a:outerShdw blurRad="1270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标题 1"/>
          <p:cNvSpPr>
            <a:spLocks noGrp="1"/>
          </p:cNvSpPr>
          <p:nvPr>
            <p:custDataLst>
              <p:tags r:id="rId6"/>
            </p:custDataLst>
          </p:nvPr>
        </p:nvSpPr>
        <p:spPr>
          <a:xfrm>
            <a:off x="4624070" y="381000"/>
            <a:ext cx="2966720" cy="579120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Autofit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2400" b="1" u="none" strike="noStrike" kern="1200" cap="none" spc="200" normalizeH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marL="0" lvl="0" indent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zh-CN" sz="3200" spc="300" dirty="0">
                <a:solidFill>
                  <a:srgbClr val="FFFFFF"/>
                </a:solidFill>
              </a:rPr>
              <a:t>关于平果好房</a:t>
            </a:r>
            <a:endParaRPr lang="zh-CN" sz="3200" spc="300" dirty="0">
              <a:solidFill>
                <a:srgbClr val="FFFFFF"/>
              </a:solidFill>
            </a:endParaRPr>
          </a:p>
        </p:txBody>
      </p:sp>
      <p:sp>
        <p:nvSpPr>
          <p:cNvPr id="10" name="文本框 9"/>
          <p:cNvSpPr txBox="1"/>
          <p:nvPr>
            <p:custDataLst>
              <p:tags r:id="rId7"/>
            </p:custDataLst>
          </p:nvPr>
        </p:nvSpPr>
        <p:spPr>
          <a:xfrm>
            <a:off x="1038860" y="1880235"/>
            <a:ext cx="10111740" cy="2351405"/>
          </a:xfrm>
          <a:prstGeom prst="rect">
            <a:avLst/>
          </a:prstGeom>
          <a:noFill/>
        </p:spPr>
        <p:txBody>
          <a:bodyPr vert="horz" lIns="90000" tIns="46800" rIns="90000" bIns="46800" rtlCol="0" anchor="t" anchorCtr="0">
            <a:normAutofit/>
          </a:bodyPr>
          <a:lstStyle>
            <a:lvl1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+mj-ea"/>
              <a:buAutoNum type="ea1JpnChsDbPeriod"/>
              <a:defRPr sz="1100" u="none" strike="noStrike" cap="none" spc="150" normalizeH="0" baseline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 Light" panose="020B0502040204020203" charset="-122"/>
                <a:ea typeface="微软雅黑 Light" panose="020B0502040204020203" charset="-122"/>
              </a:defRPr>
            </a:lvl1pPr>
            <a:lvl2pPr marL="685800" indent="-228600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sz="1600" u="none" strike="noStrike" cap="none" spc="150" normalizeH="0" baseline="0">
                <a:uFillTx/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cap="none" spc="150" normalizeH="0" baseline="0">
                <a:uFillTx/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cap="none" spc="150" normalizeH="0" baseline="0">
                <a:uFillTx/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cap="none" spc="150" normalizeH="0" baseline="0">
                <a:uFillTx/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lvl="0" indent="0" algn="l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SzPct val="100000"/>
              <a:buNone/>
            </a:pPr>
            <a:r>
              <a:rPr lang="zh-CN" altLang="en-US" sz="1600" dirty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平果好房网是广西新颖文化集团有限公司旗下网站，公司成立于2013年，平果好房网项目成立于2020年，致力打造专业的平果房产信息垂直平台。</a:t>
            </a:r>
            <a:endParaRPr lang="zh-CN" altLang="en-US" sz="1600" dirty="0">
              <a:solidFill>
                <a:srgbClr val="0D0D0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algn="l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SzPct val="100000"/>
              <a:buNone/>
            </a:pPr>
            <a:r>
              <a:rPr lang="zh-CN" altLang="en-US" sz="1600" dirty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好房网</a:t>
            </a:r>
            <a:r>
              <a:rPr lang="en-US" altLang="zh-CN" sz="1600" dirty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1600" dirty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深耕房产，更懂平果</a:t>
            </a:r>
            <a:r>
              <a:rPr lang="en-US" altLang="zh-CN" sz="1600" dirty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1600" dirty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围绕房产行业为平果人提供包括房源房价、租售信息、楼市资讯、专题栏目、权威报道、数据服务等优质原创房产内容。</a:t>
            </a:r>
            <a:endParaRPr lang="zh-CN" altLang="en-US" sz="1600" dirty="0">
              <a:solidFill>
                <a:srgbClr val="0D0D0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algn="l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SzPct val="100000"/>
              <a:buNone/>
            </a:pPr>
            <a:r>
              <a:rPr lang="zh-CN" altLang="en-US" sz="1600" dirty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以“平果好房”为品牌的新媒体矩阵，包含总粉丝</a:t>
            </a:r>
            <a:r>
              <a:rPr lang="en-US" altLang="zh-CN" sz="1600" dirty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6.6</a:t>
            </a:r>
            <a:r>
              <a:rPr lang="zh-CN" altLang="en-US" sz="1600" dirty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万的平果生活网，超</a:t>
            </a:r>
            <a:r>
              <a:rPr lang="en-US" altLang="zh-CN" sz="1600" dirty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1600" dirty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万人微信集群和每月访问量</a:t>
            </a:r>
            <a:r>
              <a:rPr lang="en-US" altLang="zh-CN" sz="1600" dirty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</a:t>
            </a:r>
            <a:r>
              <a:rPr lang="zh-CN" altLang="en-US" sz="1600" dirty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</a:t>
            </a:r>
            <a:r>
              <a:rPr lang="en-US" altLang="zh-CN" sz="1600" dirty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sz="1600" dirty="0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的平果好房网站端。</a:t>
            </a:r>
            <a:endParaRPr lang="zh-CN" altLang="en-US" sz="1600" dirty="0">
              <a:solidFill>
                <a:srgbClr val="0D0D0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>
            <p:custDataLst>
              <p:tags r:id="rId8"/>
            </p:custDataLst>
          </p:nvPr>
        </p:nvSpPr>
        <p:spPr>
          <a:xfrm>
            <a:off x="4895533" y="1235710"/>
            <a:ext cx="2400935" cy="45719"/>
          </a:xfrm>
          <a:prstGeom prst="rect">
            <a:avLst/>
          </a:prstGeom>
          <a:solidFill>
            <a:srgbClr val="1E654A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3" name="图片 2" descr="微信图片_20200914154659_conew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27125" y="4307840"/>
            <a:ext cx="4601845" cy="146240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332355" y="6007100"/>
            <a:ext cx="2191385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400">
                <a:solidFill>
                  <a:schemeClr val="bg2">
                    <a:lumMod val="50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平果好房 新媒体账号矩阵</a:t>
            </a:r>
            <a:endParaRPr lang="zh-CN" altLang="en-US" sz="1400">
              <a:solidFill>
                <a:schemeClr val="bg2">
                  <a:lumMod val="50000"/>
                </a:schemeClr>
              </a:solidFill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344920" y="4531995"/>
            <a:ext cx="748030" cy="101473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6000">
                <a:solidFill>
                  <a:schemeClr val="bg2">
                    <a:lumMod val="50000"/>
                  </a:schemeClr>
                </a:solidFill>
              </a:rPr>
              <a:t>+</a:t>
            </a:r>
            <a:endParaRPr lang="en-US" altLang="zh-CN" sz="600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638415" y="4320857"/>
            <a:ext cx="1092835" cy="1468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p>
            <a:pPr marL="12700">
              <a:lnSpc>
                <a:spcPts val="1640"/>
              </a:lnSpc>
              <a:spcBef>
                <a:spcPts val="105"/>
              </a:spcBef>
            </a:pPr>
            <a:r>
              <a:rPr sz="1400" dirty="0">
                <a:solidFill>
                  <a:srgbClr val="404040"/>
                </a:solidFill>
                <a:latin typeface="黑体" panose="02010609060101010101" charset="-122"/>
                <a:cs typeface="黑体" panose="02010609060101010101" charset="-122"/>
              </a:rPr>
              <a:t>每日</a:t>
            </a:r>
            <a:r>
              <a:rPr lang="zh-CN" sz="1400" dirty="0">
                <a:solidFill>
                  <a:srgbClr val="404040"/>
                </a:solidFill>
                <a:latin typeface="黑体" panose="02010609060101010101" charset="-122"/>
                <a:cs typeface="黑体" panose="02010609060101010101" charset="-122"/>
              </a:rPr>
              <a:t>覆盖</a:t>
            </a:r>
            <a:r>
              <a:rPr sz="1400" dirty="0">
                <a:solidFill>
                  <a:srgbClr val="404040"/>
                </a:solidFill>
                <a:latin typeface="黑体" panose="02010609060101010101" charset="-122"/>
                <a:cs typeface="黑体" panose="02010609060101010101" charset="-122"/>
              </a:rPr>
              <a:t>用</a:t>
            </a:r>
            <a:r>
              <a:rPr sz="1400" spc="5" dirty="0">
                <a:solidFill>
                  <a:srgbClr val="404040"/>
                </a:solidFill>
                <a:latin typeface="黑体" panose="02010609060101010101" charset="-122"/>
                <a:cs typeface="黑体" panose="02010609060101010101" charset="-122"/>
              </a:rPr>
              <a:t>户</a:t>
            </a:r>
            <a:endParaRPr sz="1400">
              <a:latin typeface="黑体" panose="02010609060101010101" charset="-122"/>
              <a:cs typeface="黑体" panose="02010609060101010101" charset="-122"/>
            </a:endParaRPr>
          </a:p>
          <a:p>
            <a:pPr marL="12700">
              <a:lnSpc>
                <a:spcPts val="3320"/>
              </a:lnSpc>
            </a:pPr>
            <a:r>
              <a:rPr lang="zh-CN" sz="2800" dirty="0">
                <a:solidFill>
                  <a:srgbClr val="2E5496"/>
                </a:solidFill>
                <a:latin typeface="黑体" panose="02010609060101010101" charset="-122"/>
                <a:cs typeface="黑体" panose="02010609060101010101" charset="-122"/>
              </a:rPr>
              <a:t>超</a:t>
            </a:r>
            <a:r>
              <a:rPr lang="en-US" sz="2800" spc="-5" dirty="0">
                <a:solidFill>
                  <a:srgbClr val="2E5496"/>
                </a:solidFill>
                <a:latin typeface="黑体" panose="02010609060101010101" charset="-122"/>
                <a:cs typeface="黑体" panose="02010609060101010101" charset="-122"/>
              </a:rPr>
              <a:t>7</a:t>
            </a:r>
            <a:r>
              <a:rPr lang="zh-CN" altLang="en-US" sz="2800" spc="-5" dirty="0">
                <a:solidFill>
                  <a:srgbClr val="2E5496"/>
                </a:solidFill>
                <a:latin typeface="黑体" panose="02010609060101010101" charset="-122"/>
                <a:cs typeface="黑体" panose="02010609060101010101" charset="-122"/>
              </a:rPr>
              <a:t>万</a:t>
            </a:r>
            <a:endParaRPr sz="2800">
              <a:latin typeface="黑体" panose="02010609060101010101" charset="-122"/>
              <a:cs typeface="黑体" panose="02010609060101010101" charset="-122"/>
            </a:endParaRPr>
          </a:p>
          <a:p>
            <a:pPr marL="12700">
              <a:lnSpc>
                <a:spcPts val="1640"/>
              </a:lnSpc>
              <a:spcBef>
                <a:spcPts val="1430"/>
              </a:spcBef>
            </a:pPr>
            <a:r>
              <a:rPr lang="zh-CN" sz="1400" dirty="0">
                <a:solidFill>
                  <a:srgbClr val="404040"/>
                </a:solidFill>
                <a:latin typeface="黑体" panose="02010609060101010101" charset="-122"/>
                <a:cs typeface="黑体" panose="02010609060101010101" charset="-122"/>
              </a:rPr>
              <a:t>本地微信社群</a:t>
            </a:r>
            <a:endParaRPr sz="1400">
              <a:latin typeface="黑体" panose="02010609060101010101" charset="-122"/>
              <a:cs typeface="黑体" panose="02010609060101010101" charset="-122"/>
            </a:endParaRPr>
          </a:p>
          <a:p>
            <a:pPr marL="12700">
              <a:lnSpc>
                <a:spcPts val="3320"/>
              </a:lnSpc>
            </a:pPr>
            <a:r>
              <a:rPr sz="2800" spc="-5" dirty="0">
                <a:solidFill>
                  <a:srgbClr val="2E5496"/>
                </a:solidFill>
                <a:latin typeface="黑体" panose="02010609060101010101" charset="-122"/>
                <a:cs typeface="黑体" panose="02010609060101010101" charset="-122"/>
              </a:rPr>
              <a:t>300</a:t>
            </a:r>
            <a:r>
              <a:rPr lang="zh-CN" sz="2800" spc="-5" dirty="0">
                <a:solidFill>
                  <a:srgbClr val="2E5496"/>
                </a:solidFill>
                <a:latin typeface="黑体" panose="02010609060101010101" charset="-122"/>
                <a:cs typeface="黑体" panose="02010609060101010101" charset="-122"/>
              </a:rPr>
              <a:t>个</a:t>
            </a:r>
            <a:endParaRPr lang="zh-CN" sz="2800" spc="-5" dirty="0">
              <a:solidFill>
                <a:srgbClr val="2E5496"/>
              </a:solidFill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117964" y="4320857"/>
            <a:ext cx="1597660" cy="1468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p>
            <a:pPr marL="12700">
              <a:lnSpc>
                <a:spcPts val="1640"/>
              </a:lnSpc>
              <a:spcBef>
                <a:spcPts val="105"/>
              </a:spcBef>
            </a:pPr>
            <a:r>
              <a:rPr sz="1400" spc="5" dirty="0">
                <a:solidFill>
                  <a:srgbClr val="404040"/>
                </a:solidFill>
                <a:latin typeface="黑体" panose="02010609060101010101" charset="-122"/>
                <a:cs typeface="黑体" panose="02010609060101010101" charset="-122"/>
              </a:rPr>
              <a:t>常 </a:t>
            </a:r>
            <a:r>
              <a:rPr lang="zh-CN" sz="1400" spc="5" dirty="0">
                <a:solidFill>
                  <a:srgbClr val="404040"/>
                </a:solidFill>
                <a:latin typeface="黑体" panose="02010609060101010101" charset="-122"/>
                <a:cs typeface="黑体" panose="02010609060101010101" charset="-122"/>
              </a:rPr>
              <a:t>用</a:t>
            </a:r>
            <a:r>
              <a:rPr sz="1400" spc="5" dirty="0">
                <a:solidFill>
                  <a:srgbClr val="404040"/>
                </a:solidFill>
                <a:latin typeface="黑体" panose="02010609060101010101" charset="-122"/>
                <a:cs typeface="黑体" panose="02010609060101010101" charset="-122"/>
              </a:rPr>
              <a:t> 主 流 </a:t>
            </a:r>
            <a:r>
              <a:rPr lang="zh-CN" sz="1400" spc="5" dirty="0">
                <a:solidFill>
                  <a:srgbClr val="404040"/>
                </a:solidFill>
                <a:latin typeface="黑体" panose="02010609060101010101" charset="-122"/>
                <a:cs typeface="黑体" panose="02010609060101010101" charset="-122"/>
              </a:rPr>
              <a:t>平</a:t>
            </a:r>
            <a:r>
              <a:rPr sz="1400" spc="-135" dirty="0">
                <a:solidFill>
                  <a:srgbClr val="404040"/>
                </a:solidFill>
                <a:latin typeface="黑体" panose="02010609060101010101" charset="-122"/>
                <a:cs typeface="黑体" panose="02010609060101010101" charset="-122"/>
              </a:rPr>
              <a:t> </a:t>
            </a:r>
            <a:r>
              <a:rPr lang="zh-CN" sz="1400" spc="5" dirty="0">
                <a:solidFill>
                  <a:srgbClr val="404040"/>
                </a:solidFill>
                <a:latin typeface="黑体" panose="02010609060101010101" charset="-122"/>
                <a:cs typeface="黑体" panose="02010609060101010101" charset="-122"/>
              </a:rPr>
              <a:t>台</a:t>
            </a:r>
            <a:endParaRPr sz="1400">
              <a:latin typeface="黑体" panose="02010609060101010101" charset="-122"/>
              <a:cs typeface="黑体" panose="02010609060101010101" charset="-122"/>
            </a:endParaRPr>
          </a:p>
          <a:p>
            <a:pPr marL="12700">
              <a:lnSpc>
                <a:spcPts val="3320"/>
              </a:lnSpc>
            </a:pPr>
            <a:r>
              <a:rPr sz="2800" dirty="0">
                <a:solidFill>
                  <a:srgbClr val="2E5496"/>
                </a:solidFill>
                <a:latin typeface="黑体" panose="02010609060101010101" charset="-122"/>
                <a:cs typeface="黑体" panose="02010609060101010101" charset="-122"/>
              </a:rPr>
              <a:t>全面覆</a:t>
            </a:r>
            <a:r>
              <a:rPr sz="2800" spc="-5" dirty="0">
                <a:solidFill>
                  <a:srgbClr val="2E5496"/>
                </a:solidFill>
                <a:latin typeface="黑体" panose="02010609060101010101" charset="-122"/>
                <a:cs typeface="黑体" panose="02010609060101010101" charset="-122"/>
              </a:rPr>
              <a:t>盖</a:t>
            </a:r>
            <a:endParaRPr sz="2800">
              <a:latin typeface="黑体" panose="02010609060101010101" charset="-122"/>
              <a:cs typeface="黑体" panose="02010609060101010101" charset="-122"/>
            </a:endParaRPr>
          </a:p>
          <a:p>
            <a:pPr marL="73025">
              <a:lnSpc>
                <a:spcPts val="1640"/>
              </a:lnSpc>
              <a:spcBef>
                <a:spcPts val="1430"/>
              </a:spcBef>
            </a:pPr>
            <a:r>
              <a:rPr lang="zh-CN" sz="1400" spc="5" dirty="0">
                <a:solidFill>
                  <a:srgbClr val="404040"/>
                </a:solidFill>
                <a:latin typeface="黑体" panose="02010609060101010101" charset="-122"/>
                <a:cs typeface="黑体" panose="02010609060101010101" charset="-122"/>
              </a:rPr>
              <a:t>每</a:t>
            </a:r>
            <a:r>
              <a:rPr sz="1400" spc="5" dirty="0">
                <a:solidFill>
                  <a:srgbClr val="404040"/>
                </a:solidFill>
                <a:latin typeface="黑体" panose="02010609060101010101" charset="-122"/>
                <a:cs typeface="黑体" panose="02010609060101010101" charset="-122"/>
              </a:rPr>
              <a:t> </a:t>
            </a:r>
            <a:r>
              <a:rPr lang="zh-CN" sz="1400" spc="5" dirty="0">
                <a:solidFill>
                  <a:srgbClr val="404040"/>
                </a:solidFill>
                <a:latin typeface="黑体" panose="02010609060101010101" charset="-122"/>
                <a:cs typeface="黑体" panose="02010609060101010101" charset="-122"/>
              </a:rPr>
              <a:t>月</a:t>
            </a:r>
            <a:r>
              <a:rPr sz="1400" spc="5" dirty="0">
                <a:solidFill>
                  <a:srgbClr val="404040"/>
                </a:solidFill>
                <a:latin typeface="黑体" panose="02010609060101010101" charset="-122"/>
                <a:cs typeface="黑体" panose="02010609060101010101" charset="-122"/>
              </a:rPr>
              <a:t> </a:t>
            </a:r>
            <a:r>
              <a:rPr lang="zh-CN" sz="1400" spc="5" dirty="0">
                <a:solidFill>
                  <a:srgbClr val="404040"/>
                </a:solidFill>
                <a:latin typeface="黑体" panose="02010609060101010101" charset="-122"/>
                <a:cs typeface="黑体" panose="02010609060101010101" charset="-122"/>
              </a:rPr>
              <a:t>流</a:t>
            </a:r>
            <a:r>
              <a:rPr sz="1400" spc="5" dirty="0">
                <a:solidFill>
                  <a:srgbClr val="404040"/>
                </a:solidFill>
                <a:latin typeface="黑体" panose="02010609060101010101" charset="-122"/>
                <a:cs typeface="黑体" panose="02010609060101010101" charset="-122"/>
              </a:rPr>
              <a:t> </a:t>
            </a:r>
            <a:r>
              <a:rPr lang="zh-CN" sz="1400" spc="5" dirty="0">
                <a:solidFill>
                  <a:srgbClr val="404040"/>
                </a:solidFill>
                <a:latin typeface="黑体" panose="02010609060101010101" charset="-122"/>
                <a:cs typeface="黑体" panose="02010609060101010101" charset="-122"/>
              </a:rPr>
              <a:t>量</a:t>
            </a:r>
            <a:r>
              <a:rPr sz="1400" spc="5" dirty="0">
                <a:solidFill>
                  <a:srgbClr val="404040"/>
                </a:solidFill>
                <a:latin typeface="黑体" panose="02010609060101010101" charset="-122"/>
                <a:cs typeface="黑体" panose="02010609060101010101" charset="-122"/>
              </a:rPr>
              <a:t> </a:t>
            </a:r>
            <a:r>
              <a:rPr lang="zh-CN" sz="1400" spc="5" dirty="0">
                <a:solidFill>
                  <a:srgbClr val="404040"/>
                </a:solidFill>
                <a:latin typeface="黑体" panose="02010609060101010101" charset="-122"/>
                <a:cs typeface="黑体" panose="02010609060101010101" charset="-122"/>
              </a:rPr>
              <a:t>增</a:t>
            </a:r>
            <a:r>
              <a:rPr sz="1400" spc="-145" dirty="0">
                <a:solidFill>
                  <a:srgbClr val="404040"/>
                </a:solidFill>
                <a:latin typeface="黑体" panose="02010609060101010101" charset="-122"/>
                <a:cs typeface="黑体" panose="02010609060101010101" charset="-122"/>
              </a:rPr>
              <a:t> </a:t>
            </a:r>
            <a:r>
              <a:rPr lang="zh-CN" sz="1400" spc="5" dirty="0">
                <a:solidFill>
                  <a:srgbClr val="404040"/>
                </a:solidFill>
                <a:latin typeface="黑体" panose="02010609060101010101" charset="-122"/>
                <a:cs typeface="黑体" panose="02010609060101010101" charset="-122"/>
              </a:rPr>
              <a:t>速</a:t>
            </a:r>
            <a:endParaRPr sz="1400">
              <a:latin typeface="黑体" panose="02010609060101010101" charset="-122"/>
              <a:cs typeface="黑体" panose="02010609060101010101" charset="-122"/>
            </a:endParaRPr>
          </a:p>
          <a:p>
            <a:pPr marL="73025">
              <a:lnSpc>
                <a:spcPts val="3320"/>
              </a:lnSpc>
            </a:pPr>
            <a:r>
              <a:rPr lang="en-US" sz="2800" dirty="0">
                <a:solidFill>
                  <a:srgbClr val="2E5496"/>
                </a:solidFill>
                <a:latin typeface="黑体" panose="02010609060101010101" charset="-122"/>
                <a:cs typeface="黑体" panose="02010609060101010101" charset="-122"/>
              </a:rPr>
              <a:t>200%+</a:t>
            </a:r>
            <a:endParaRPr lang="en-US" sz="28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7430135" y="4177030"/>
            <a:ext cx="3442970" cy="1725295"/>
          </a:xfrm>
          <a:custGeom>
            <a:avLst/>
            <a:gdLst/>
            <a:ahLst/>
            <a:cxnLst/>
            <a:rect l="l" t="t" r="r" b="b"/>
            <a:pathLst>
              <a:path w="3442970" h="1725295">
                <a:moveTo>
                  <a:pt x="3442970" y="1725295"/>
                </a:moveTo>
                <a:lnTo>
                  <a:pt x="0" y="1725295"/>
                </a:lnTo>
                <a:lnTo>
                  <a:pt x="0" y="0"/>
                </a:lnTo>
                <a:lnTo>
                  <a:pt x="3442970" y="0"/>
                </a:lnTo>
                <a:lnTo>
                  <a:pt x="3442970" y="3810"/>
                </a:lnTo>
                <a:lnTo>
                  <a:pt x="7619" y="3810"/>
                </a:lnTo>
                <a:lnTo>
                  <a:pt x="3809" y="7620"/>
                </a:lnTo>
                <a:lnTo>
                  <a:pt x="7619" y="7620"/>
                </a:lnTo>
                <a:lnTo>
                  <a:pt x="7619" y="1717675"/>
                </a:lnTo>
                <a:lnTo>
                  <a:pt x="3809" y="1717675"/>
                </a:lnTo>
                <a:lnTo>
                  <a:pt x="7619" y="1721485"/>
                </a:lnTo>
                <a:lnTo>
                  <a:pt x="3442970" y="1721485"/>
                </a:lnTo>
                <a:lnTo>
                  <a:pt x="3442970" y="1725295"/>
                </a:lnTo>
                <a:close/>
              </a:path>
              <a:path w="3442970" h="1725295">
                <a:moveTo>
                  <a:pt x="7619" y="7620"/>
                </a:moveTo>
                <a:lnTo>
                  <a:pt x="3809" y="7620"/>
                </a:lnTo>
                <a:lnTo>
                  <a:pt x="7619" y="3810"/>
                </a:lnTo>
                <a:lnTo>
                  <a:pt x="7619" y="7620"/>
                </a:lnTo>
                <a:close/>
              </a:path>
              <a:path w="3442970" h="1725295">
                <a:moveTo>
                  <a:pt x="3435350" y="7620"/>
                </a:moveTo>
                <a:lnTo>
                  <a:pt x="7619" y="7620"/>
                </a:lnTo>
                <a:lnTo>
                  <a:pt x="7619" y="3810"/>
                </a:lnTo>
                <a:lnTo>
                  <a:pt x="3435350" y="3810"/>
                </a:lnTo>
                <a:lnTo>
                  <a:pt x="3435350" y="7620"/>
                </a:lnTo>
                <a:close/>
              </a:path>
              <a:path w="3442970" h="1725295">
                <a:moveTo>
                  <a:pt x="3435350" y="1721485"/>
                </a:moveTo>
                <a:lnTo>
                  <a:pt x="3435350" y="3810"/>
                </a:lnTo>
                <a:lnTo>
                  <a:pt x="3439160" y="7620"/>
                </a:lnTo>
                <a:lnTo>
                  <a:pt x="3442970" y="7620"/>
                </a:lnTo>
                <a:lnTo>
                  <a:pt x="3442970" y="1717675"/>
                </a:lnTo>
                <a:lnTo>
                  <a:pt x="3439160" y="1717675"/>
                </a:lnTo>
                <a:lnTo>
                  <a:pt x="3435350" y="1721485"/>
                </a:lnTo>
                <a:close/>
              </a:path>
              <a:path w="3442970" h="1725295">
                <a:moveTo>
                  <a:pt x="3442970" y="7620"/>
                </a:moveTo>
                <a:lnTo>
                  <a:pt x="3439160" y="7620"/>
                </a:lnTo>
                <a:lnTo>
                  <a:pt x="3435350" y="3810"/>
                </a:lnTo>
                <a:lnTo>
                  <a:pt x="3442970" y="3810"/>
                </a:lnTo>
                <a:lnTo>
                  <a:pt x="3442970" y="7620"/>
                </a:lnTo>
                <a:close/>
              </a:path>
              <a:path w="3442970" h="1725295">
                <a:moveTo>
                  <a:pt x="7619" y="1721485"/>
                </a:moveTo>
                <a:lnTo>
                  <a:pt x="3809" y="1717675"/>
                </a:lnTo>
                <a:lnTo>
                  <a:pt x="7619" y="1717675"/>
                </a:lnTo>
                <a:lnTo>
                  <a:pt x="7619" y="1721485"/>
                </a:lnTo>
                <a:close/>
              </a:path>
              <a:path w="3442970" h="1725295">
                <a:moveTo>
                  <a:pt x="3435350" y="1721485"/>
                </a:moveTo>
                <a:lnTo>
                  <a:pt x="7619" y="1721485"/>
                </a:lnTo>
                <a:lnTo>
                  <a:pt x="7619" y="1717675"/>
                </a:lnTo>
                <a:lnTo>
                  <a:pt x="3435350" y="1717675"/>
                </a:lnTo>
                <a:lnTo>
                  <a:pt x="3435350" y="1721485"/>
                </a:lnTo>
                <a:close/>
              </a:path>
              <a:path w="3442970" h="1725295">
                <a:moveTo>
                  <a:pt x="3442970" y="1721485"/>
                </a:moveTo>
                <a:lnTo>
                  <a:pt x="3435350" y="1721485"/>
                </a:lnTo>
                <a:lnTo>
                  <a:pt x="3439160" y="1717675"/>
                </a:lnTo>
                <a:lnTo>
                  <a:pt x="3442970" y="1717675"/>
                </a:lnTo>
                <a:lnTo>
                  <a:pt x="3442970" y="1721485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/>
          <a:p/>
        </p:txBody>
      </p:sp>
    </p:spTree>
    <p:custDataLst>
      <p:tags r:id="rId10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3"/>
          <p:cNvSpPr txBox="1">
            <a:spLocks noGrp="1"/>
          </p:cNvSpPr>
          <p:nvPr>
            <p:ph type="title"/>
          </p:nvPr>
        </p:nvSpPr>
        <p:spPr>
          <a:xfrm>
            <a:off x="1576705" y="951865"/>
            <a:ext cx="3070225" cy="320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C00000"/>
                </a:solidFill>
              </a:rPr>
              <a:t>传媒简介活动案</a:t>
            </a:r>
            <a:r>
              <a:rPr sz="2000" spc="5" dirty="0">
                <a:solidFill>
                  <a:srgbClr val="C00000"/>
                </a:solidFill>
              </a:rPr>
              <a:t>例</a:t>
            </a:r>
            <a:endParaRPr sz="2000" spc="5" dirty="0">
              <a:solidFill>
                <a:srgbClr val="C00000"/>
              </a:solidFill>
            </a:endParaRPr>
          </a:p>
        </p:txBody>
      </p:sp>
      <p:sp>
        <p:nvSpPr>
          <p:cNvPr id="7" name="object 4"/>
          <p:cNvSpPr/>
          <p:nvPr/>
        </p:nvSpPr>
        <p:spPr>
          <a:xfrm>
            <a:off x="5287136" y="1813178"/>
            <a:ext cx="5326380" cy="3631691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5"/>
          <p:cNvSpPr txBox="1"/>
          <p:nvPr/>
        </p:nvSpPr>
        <p:spPr>
          <a:xfrm>
            <a:off x="2009775" y="3238500"/>
            <a:ext cx="3029585" cy="1489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70510">
              <a:lnSpc>
                <a:spcPct val="100000"/>
              </a:lnSpc>
              <a:spcBef>
                <a:spcPts val="100"/>
              </a:spcBef>
            </a:pPr>
            <a:r>
              <a:rPr lang="zh-CN" sz="1200" dirty="0">
                <a:solidFill>
                  <a:srgbClr val="40404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广西平果新颖</a:t>
            </a:r>
            <a:r>
              <a:rPr sz="1200" dirty="0">
                <a:solidFill>
                  <a:srgbClr val="40404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文化</a:t>
            </a:r>
            <a:r>
              <a:rPr lang="zh-CN" sz="1200" dirty="0">
                <a:solidFill>
                  <a:srgbClr val="40404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传播</a:t>
            </a:r>
            <a:r>
              <a:rPr sz="1200" dirty="0">
                <a:solidFill>
                  <a:srgbClr val="40404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有限公司成立于 201</a:t>
            </a:r>
            <a:r>
              <a:rPr lang="en-US" sz="1200" dirty="0">
                <a:solidFill>
                  <a:srgbClr val="40404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sz="1200" dirty="0">
                <a:solidFill>
                  <a:srgbClr val="40404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年</a:t>
            </a:r>
            <a:r>
              <a:rPr lang="en-US" sz="1200" dirty="0">
                <a:solidFill>
                  <a:srgbClr val="40404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5</a:t>
            </a:r>
            <a:r>
              <a:rPr sz="1200" dirty="0">
                <a:solidFill>
                  <a:srgbClr val="40404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月，是</a:t>
            </a:r>
            <a:r>
              <a:rPr lang="zh-CN" sz="1200" dirty="0">
                <a:solidFill>
                  <a:srgbClr val="40404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新颖集团</a:t>
            </a:r>
            <a:r>
              <a:rPr sz="1200" dirty="0">
                <a:solidFill>
                  <a:srgbClr val="40404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旗下一家活动策划执行专业服务机构，舞美制作、品牌营销与策划、展览展示服务、演出策划活动为一体。公司秉持以“</a:t>
            </a:r>
            <a:r>
              <a:rPr lang="zh-CN" sz="1200" dirty="0">
                <a:solidFill>
                  <a:srgbClr val="40404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新颖</a:t>
            </a:r>
            <a:r>
              <a:rPr sz="1200" dirty="0">
                <a:solidFill>
                  <a:srgbClr val="40404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”营销为核心，  用心做好每一项策划，执行每一个细节，秉承“客户的满意就是我们最大的动力”的原则，将客户的需求做到极致。</a:t>
            </a:r>
            <a:endParaRPr sz="120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9" name="object 6"/>
          <p:cNvSpPr/>
          <p:nvPr/>
        </p:nvSpPr>
        <p:spPr>
          <a:xfrm>
            <a:off x="2255520" y="2035810"/>
            <a:ext cx="2538730" cy="850900"/>
          </a:xfrm>
          <a:prstGeom prst="rect">
            <a:avLst/>
          </a:prstGeom>
          <a:blipFill rotWithShape="1"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  <p:custDataLst>
      <p:tags r:id="rId3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altLang="zh-CN" dirty="0"/>
              <a:t>Thanks.</a:t>
            </a:r>
            <a:endParaRPr lang="en-US" altLang="zh-CN" dirty="0"/>
          </a:p>
        </p:txBody>
      </p:sp>
      <p:pic>
        <p:nvPicPr>
          <p:cNvPr id="5" name="图片 4" descr="qrcode_for_gh_11d9f676e253_34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5640" y="1827530"/>
            <a:ext cx="2058670" cy="205867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8171180" y="4044950"/>
            <a:ext cx="230822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微信扫一扫 了解我们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>
            <p:custDataLst>
              <p:tags r:id="rId1"/>
            </p:custDataLst>
          </p:nvPr>
        </p:nvSpPr>
        <p:spPr>
          <a:xfrm>
            <a:off x="292800" y="304200"/>
            <a:ext cx="11606400" cy="6249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baseline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 userDrawn="1">
            <p:custDataLst>
              <p:tags r:id="rId2"/>
            </p:custDataLst>
          </p:nvPr>
        </p:nvGrpSpPr>
        <p:grpSpPr>
          <a:xfrm rot="0">
            <a:off x="-408940" y="417195"/>
            <a:ext cx="2087880" cy="461645"/>
            <a:chOff x="-408991" y="267335"/>
            <a:chExt cx="2087880" cy="461645"/>
          </a:xfrm>
        </p:grpSpPr>
        <p:sp>
          <p:nvSpPr>
            <p:cNvPr id="11" name="平行四边形 10"/>
            <p:cNvSpPr/>
            <p:nvPr userDrawn="1">
              <p:custDataLst>
                <p:tags r:id="rId3"/>
              </p:custDataLst>
            </p:nvPr>
          </p:nvSpPr>
          <p:spPr>
            <a:xfrm>
              <a:off x="-153086" y="267335"/>
              <a:ext cx="1598295" cy="115570"/>
            </a:xfrm>
            <a:prstGeom prst="parallelogram">
              <a:avLst>
                <a:gd name="adj" fmla="val 18541"/>
              </a:avLst>
            </a:prstGeom>
            <a:gradFill>
              <a:gsLst>
                <a:gs pos="100000">
                  <a:schemeClr val="accent1">
                    <a:alpha val="6000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baseline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平行四边形 11"/>
            <p:cNvSpPr/>
            <p:nvPr userDrawn="1">
              <p:custDataLst>
                <p:tags r:id="rId4"/>
              </p:custDataLst>
            </p:nvPr>
          </p:nvSpPr>
          <p:spPr>
            <a:xfrm>
              <a:off x="80594" y="440055"/>
              <a:ext cx="1598295" cy="115570"/>
            </a:xfrm>
            <a:prstGeom prst="parallelogram">
              <a:avLst>
                <a:gd name="adj" fmla="val 18541"/>
              </a:avLst>
            </a:prstGeom>
            <a:gradFill>
              <a:gsLst>
                <a:gs pos="100000">
                  <a:schemeClr val="accent1">
                    <a:alpha val="6000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baseline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平行四边形 12"/>
            <p:cNvSpPr/>
            <p:nvPr userDrawn="1">
              <p:custDataLst>
                <p:tags r:id="rId5"/>
              </p:custDataLst>
            </p:nvPr>
          </p:nvSpPr>
          <p:spPr>
            <a:xfrm>
              <a:off x="-408991" y="613410"/>
              <a:ext cx="1598295" cy="115570"/>
            </a:xfrm>
            <a:prstGeom prst="parallelogram">
              <a:avLst>
                <a:gd name="adj" fmla="val 18541"/>
              </a:avLst>
            </a:prstGeom>
            <a:gradFill>
              <a:gsLst>
                <a:gs pos="100000">
                  <a:schemeClr val="accent1">
                    <a:alpha val="6000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baseline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 userDrawn="1">
            <p:custDataLst>
              <p:tags r:id="rId6"/>
            </p:custDataLst>
          </p:nvPr>
        </p:nvGrpSpPr>
        <p:grpSpPr>
          <a:xfrm rot="0">
            <a:off x="10312400" y="5965190"/>
            <a:ext cx="2087880" cy="462280"/>
            <a:chOff x="10312400" y="6089015"/>
            <a:chExt cx="2087880" cy="462280"/>
          </a:xfrm>
        </p:grpSpPr>
        <p:sp>
          <p:nvSpPr>
            <p:cNvPr id="14" name="平行四边形 13"/>
            <p:cNvSpPr/>
            <p:nvPr userDrawn="1">
              <p:custDataLst>
                <p:tags r:id="rId7"/>
              </p:custDataLst>
            </p:nvPr>
          </p:nvSpPr>
          <p:spPr>
            <a:xfrm rot="10800000">
              <a:off x="10546080" y="6435725"/>
              <a:ext cx="1598295" cy="115570"/>
            </a:xfrm>
            <a:prstGeom prst="parallelogram">
              <a:avLst>
                <a:gd name="adj" fmla="val 18541"/>
              </a:avLst>
            </a:prstGeom>
            <a:gradFill>
              <a:gsLst>
                <a:gs pos="100000">
                  <a:schemeClr val="accent1">
                    <a:alpha val="6000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baseline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平行四边形 14"/>
            <p:cNvSpPr/>
            <p:nvPr userDrawn="1">
              <p:custDataLst>
                <p:tags r:id="rId8"/>
              </p:custDataLst>
            </p:nvPr>
          </p:nvSpPr>
          <p:spPr>
            <a:xfrm rot="10800000">
              <a:off x="10312400" y="6262370"/>
              <a:ext cx="1598295" cy="115570"/>
            </a:xfrm>
            <a:prstGeom prst="parallelogram">
              <a:avLst>
                <a:gd name="adj" fmla="val 18541"/>
              </a:avLst>
            </a:prstGeom>
            <a:gradFill>
              <a:gsLst>
                <a:gs pos="100000">
                  <a:schemeClr val="accent1">
                    <a:alpha val="6000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baseline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平行四边形 15"/>
            <p:cNvSpPr/>
            <p:nvPr userDrawn="1">
              <p:custDataLst>
                <p:tags r:id="rId9"/>
              </p:custDataLst>
            </p:nvPr>
          </p:nvSpPr>
          <p:spPr>
            <a:xfrm rot="10800000">
              <a:off x="10801985" y="6089015"/>
              <a:ext cx="1598295" cy="115570"/>
            </a:xfrm>
            <a:prstGeom prst="parallelogram">
              <a:avLst>
                <a:gd name="adj" fmla="val 18541"/>
              </a:avLst>
            </a:prstGeom>
            <a:gradFill>
              <a:gsLst>
                <a:gs pos="100000">
                  <a:schemeClr val="accent1">
                    <a:alpha val="6000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baseline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" name="Title 6"/>
          <p:cNvSpPr txBox="1"/>
          <p:nvPr>
            <p:custDataLst>
              <p:tags r:id="rId10"/>
            </p:custDataLst>
          </p:nvPr>
        </p:nvSpPr>
        <p:spPr>
          <a:xfrm>
            <a:off x="1445260" y="304165"/>
            <a:ext cx="7261225" cy="1245235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72000" tIns="36000" rIns="72000" bIns="108000" anchor="ctr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</a:pPr>
            <a:r>
              <a:rPr kumimoji="0" lang="zh-CN" altLang="en-US" sz="3600" b="1" i="0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平果好房网数据</a:t>
            </a:r>
            <a:endParaRPr kumimoji="0" lang="zh-CN" altLang="en-US" sz="3600" b="1" i="0" spc="300" baseline="0" noProof="0" dirty="0">
              <a:ln w="3175">
                <a:noFill/>
                <a:prstDash val="dash"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5" name="object 3"/>
          <p:cNvSpPr txBox="1"/>
          <p:nvPr/>
        </p:nvSpPr>
        <p:spPr>
          <a:xfrm>
            <a:off x="7394066" y="5490209"/>
            <a:ext cx="2867025" cy="186690"/>
          </a:xfrm>
          <a:prstGeom prst="rect">
            <a:avLst/>
          </a:prstGeom>
          <a:solidFill>
            <a:srgbClr val="2E5496"/>
          </a:solidFill>
        </p:spPr>
        <p:txBody>
          <a:bodyPr vert="horz" wrap="square" lIns="0" tIns="2540" rIns="0" bIns="0" rtlCol="0">
            <a:spAutoFit/>
          </a:bodyPr>
          <a:p>
            <a:pPr marL="370205">
              <a:lnSpc>
                <a:spcPct val="100000"/>
              </a:lnSpc>
              <a:spcBef>
                <a:spcPts val="20"/>
              </a:spcBef>
            </a:pPr>
            <a:r>
              <a:rPr sz="1200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数据统计时间：20</a:t>
            </a:r>
            <a:r>
              <a:rPr lang="en-US" sz="1200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20</a:t>
            </a:r>
            <a:r>
              <a:rPr sz="1200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年</a:t>
            </a:r>
            <a:r>
              <a:rPr lang="en-US" sz="1200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9</a:t>
            </a:r>
            <a:r>
              <a:rPr sz="1200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月</a:t>
            </a:r>
            <a:r>
              <a:rPr lang="zh-CN" sz="1200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中</a:t>
            </a:r>
            <a:r>
              <a:rPr sz="1200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旬</a:t>
            </a:r>
            <a:endParaRPr sz="120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7" name="object 4"/>
          <p:cNvGrpSpPr/>
          <p:nvPr/>
        </p:nvGrpSpPr>
        <p:grpSpPr>
          <a:xfrm>
            <a:off x="1445259" y="1966722"/>
            <a:ext cx="6811900" cy="3119120"/>
            <a:chOff x="121284" y="1071372"/>
            <a:chExt cx="6811900" cy="3119120"/>
          </a:xfrm>
        </p:grpSpPr>
        <p:pic>
          <p:nvPicPr>
            <p:cNvPr id="10" name="object 5" descr="D:\临时文件\微信截图_20200914161109.png微信截图_20200914161109"/>
            <p:cNvPicPr/>
            <p:nvPr/>
          </p:nvPicPr>
          <p:blipFill>
            <a:blip r:embed="rId11"/>
            <a:srcRect/>
            <a:stretch>
              <a:fillRect/>
            </a:stretch>
          </p:blipFill>
          <p:spPr>
            <a:xfrm>
              <a:off x="121284" y="3046222"/>
              <a:ext cx="2182495" cy="1144270"/>
            </a:xfrm>
            <a:prstGeom prst="rect">
              <a:avLst/>
            </a:prstGeom>
          </p:spPr>
        </p:pic>
        <p:sp>
          <p:nvSpPr>
            <p:cNvPr id="17" name="object 6"/>
            <p:cNvSpPr/>
            <p:nvPr/>
          </p:nvSpPr>
          <p:spPr>
            <a:xfrm>
              <a:off x="4642104" y="1071372"/>
              <a:ext cx="2291080" cy="1659889"/>
            </a:xfrm>
            <a:custGeom>
              <a:avLst/>
              <a:gdLst/>
              <a:ahLst/>
              <a:cxnLst/>
              <a:rect l="l" t="t" r="r" b="b"/>
              <a:pathLst>
                <a:path w="2291079" h="1659889">
                  <a:moveTo>
                    <a:pt x="2014727" y="1659635"/>
                  </a:moveTo>
                  <a:lnTo>
                    <a:pt x="275844" y="1659635"/>
                  </a:lnTo>
                  <a:lnTo>
                    <a:pt x="226261" y="1655029"/>
                  </a:lnTo>
                  <a:lnTo>
                    <a:pt x="179577" y="1642065"/>
                  </a:lnTo>
                  <a:lnTo>
                    <a:pt x="136578" y="1621516"/>
                  </a:lnTo>
                  <a:lnTo>
                    <a:pt x="98051" y="1594156"/>
                  </a:lnTo>
                  <a:lnTo>
                    <a:pt x="64781" y="1560758"/>
                  </a:lnTo>
                  <a:lnTo>
                    <a:pt x="37555" y="1522097"/>
                  </a:lnTo>
                  <a:lnTo>
                    <a:pt x="17158" y="1478946"/>
                  </a:lnTo>
                  <a:lnTo>
                    <a:pt x="4378" y="1432078"/>
                  </a:lnTo>
                  <a:lnTo>
                    <a:pt x="0" y="1382267"/>
                  </a:lnTo>
                  <a:lnTo>
                    <a:pt x="0" y="277367"/>
                  </a:lnTo>
                  <a:lnTo>
                    <a:pt x="4378" y="227463"/>
                  </a:lnTo>
                  <a:lnTo>
                    <a:pt x="17158" y="180524"/>
                  </a:lnTo>
                  <a:lnTo>
                    <a:pt x="37555" y="137326"/>
                  </a:lnTo>
                  <a:lnTo>
                    <a:pt x="64781" y="98641"/>
                  </a:lnTo>
                  <a:lnTo>
                    <a:pt x="98051" y="65244"/>
                  </a:lnTo>
                  <a:lnTo>
                    <a:pt x="136578" y="37908"/>
                  </a:lnTo>
                  <a:lnTo>
                    <a:pt x="179577" y="17406"/>
                  </a:lnTo>
                  <a:lnTo>
                    <a:pt x="226261" y="4512"/>
                  </a:lnTo>
                  <a:lnTo>
                    <a:pt x="275844" y="0"/>
                  </a:lnTo>
                  <a:lnTo>
                    <a:pt x="2014727" y="0"/>
                  </a:lnTo>
                  <a:lnTo>
                    <a:pt x="2064216" y="4512"/>
                  </a:lnTo>
                  <a:lnTo>
                    <a:pt x="2110830" y="17406"/>
                  </a:lnTo>
                  <a:lnTo>
                    <a:pt x="2153781" y="37908"/>
                  </a:lnTo>
                  <a:lnTo>
                    <a:pt x="2192285" y="65244"/>
                  </a:lnTo>
                  <a:lnTo>
                    <a:pt x="2225555" y="98641"/>
                  </a:lnTo>
                  <a:lnTo>
                    <a:pt x="2252805" y="137326"/>
                  </a:lnTo>
                  <a:lnTo>
                    <a:pt x="2273248" y="180524"/>
                  </a:lnTo>
                  <a:lnTo>
                    <a:pt x="2286099" y="227463"/>
                  </a:lnTo>
                  <a:lnTo>
                    <a:pt x="2290572" y="277367"/>
                  </a:lnTo>
                  <a:lnTo>
                    <a:pt x="2290572" y="1382267"/>
                  </a:lnTo>
                  <a:lnTo>
                    <a:pt x="2286099" y="1432078"/>
                  </a:lnTo>
                  <a:lnTo>
                    <a:pt x="2273248" y="1478946"/>
                  </a:lnTo>
                  <a:lnTo>
                    <a:pt x="2252805" y="1522097"/>
                  </a:lnTo>
                  <a:lnTo>
                    <a:pt x="2225555" y="1560758"/>
                  </a:lnTo>
                  <a:lnTo>
                    <a:pt x="2192285" y="1594156"/>
                  </a:lnTo>
                  <a:lnTo>
                    <a:pt x="2153781" y="1621516"/>
                  </a:lnTo>
                  <a:lnTo>
                    <a:pt x="2110830" y="1642065"/>
                  </a:lnTo>
                  <a:lnTo>
                    <a:pt x="2064216" y="1655029"/>
                  </a:lnTo>
                  <a:lnTo>
                    <a:pt x="2014727" y="1659635"/>
                  </a:lnTo>
                  <a:close/>
                </a:path>
              </a:pathLst>
            </a:custGeom>
            <a:solidFill>
              <a:srgbClr val="5E9FDB"/>
            </a:solidFill>
          </p:spPr>
          <p:txBody>
            <a:bodyPr wrap="square" lIns="0" tIns="0" rIns="0" bIns="0" rtlCol="0"/>
            <a:p/>
          </p:txBody>
        </p:sp>
      </p:grpSp>
      <p:sp>
        <p:nvSpPr>
          <p:cNvPr id="18" name="object 7"/>
          <p:cNvSpPr txBox="1"/>
          <p:nvPr/>
        </p:nvSpPr>
        <p:spPr>
          <a:xfrm>
            <a:off x="6113145" y="2103120"/>
            <a:ext cx="2086610" cy="1381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p>
            <a:pPr algn="ctr">
              <a:lnSpc>
                <a:spcPts val="1525"/>
              </a:lnSpc>
              <a:spcBef>
                <a:spcPts val="95"/>
              </a:spcBef>
            </a:pPr>
            <a:r>
              <a:rPr lang="zh-CN" sz="1300" spc="-5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本地用户占比</a:t>
            </a:r>
            <a:endParaRPr sz="1300"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ctr">
              <a:lnSpc>
                <a:spcPts val="4765"/>
              </a:lnSpc>
            </a:pPr>
            <a:r>
              <a:rPr lang="zh-CN" altLang="en-US" sz="4000" spc="-5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超</a:t>
            </a:r>
            <a:r>
              <a:rPr lang="en-US" sz="4000" spc="-5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95%</a:t>
            </a:r>
            <a:endParaRPr sz="4000"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12700" marR="5080" algn="ctr">
              <a:lnSpc>
                <a:spcPct val="100000"/>
              </a:lnSpc>
              <a:spcBef>
                <a:spcPts val="1515"/>
              </a:spcBef>
            </a:pPr>
            <a:r>
              <a:rPr lang="en-US" sz="1200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95%</a:t>
            </a:r>
            <a:r>
              <a:rPr lang="zh-CN" altLang="en-US" sz="1200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以上为平果人，同时都是有房产类需求，用户更精准</a:t>
            </a:r>
            <a:endParaRPr lang="zh-CN" altLang="en-US" sz="1200" dirty="0">
              <a:solidFill>
                <a:srgbClr val="FFFFFF"/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9" name="object 8"/>
          <p:cNvSpPr/>
          <p:nvPr/>
        </p:nvSpPr>
        <p:spPr>
          <a:xfrm>
            <a:off x="3713607" y="3711701"/>
            <a:ext cx="2209800" cy="1656714"/>
          </a:xfrm>
          <a:custGeom>
            <a:avLst/>
            <a:gdLst/>
            <a:ahLst/>
            <a:cxnLst/>
            <a:rect l="l" t="t" r="r" b="b"/>
            <a:pathLst>
              <a:path w="2209800" h="1656714">
                <a:moveTo>
                  <a:pt x="1932432" y="1656588"/>
                </a:moveTo>
                <a:lnTo>
                  <a:pt x="275844" y="1656588"/>
                </a:lnTo>
                <a:lnTo>
                  <a:pt x="226174" y="1652326"/>
                </a:lnTo>
                <a:lnTo>
                  <a:pt x="179432" y="1639639"/>
                </a:lnTo>
                <a:lnTo>
                  <a:pt x="136400" y="1619312"/>
                </a:lnTo>
                <a:lnTo>
                  <a:pt x="97863" y="1592126"/>
                </a:lnTo>
                <a:lnTo>
                  <a:pt x="64602" y="1558865"/>
                </a:lnTo>
                <a:lnTo>
                  <a:pt x="37402" y="1520314"/>
                </a:lnTo>
                <a:lnTo>
                  <a:pt x="17046" y="1477254"/>
                </a:lnTo>
                <a:lnTo>
                  <a:pt x="4318" y="1430469"/>
                </a:lnTo>
                <a:lnTo>
                  <a:pt x="0" y="1380744"/>
                </a:lnTo>
                <a:lnTo>
                  <a:pt x="0" y="275844"/>
                </a:lnTo>
                <a:lnTo>
                  <a:pt x="4318" y="226268"/>
                </a:lnTo>
                <a:lnTo>
                  <a:pt x="17046" y="179597"/>
                </a:lnTo>
                <a:lnTo>
                  <a:pt x="37402" y="136612"/>
                </a:lnTo>
                <a:lnTo>
                  <a:pt x="64602" y="98098"/>
                </a:lnTo>
                <a:lnTo>
                  <a:pt x="97863" y="64837"/>
                </a:lnTo>
                <a:lnTo>
                  <a:pt x="136400" y="37614"/>
                </a:lnTo>
                <a:lnTo>
                  <a:pt x="179432" y="17211"/>
                </a:lnTo>
                <a:lnTo>
                  <a:pt x="226174" y="4412"/>
                </a:lnTo>
                <a:lnTo>
                  <a:pt x="275844" y="0"/>
                </a:lnTo>
                <a:lnTo>
                  <a:pt x="1932432" y="0"/>
                </a:lnTo>
                <a:lnTo>
                  <a:pt x="1982291" y="4412"/>
                </a:lnTo>
                <a:lnTo>
                  <a:pt x="2029189" y="17211"/>
                </a:lnTo>
                <a:lnTo>
                  <a:pt x="2072354" y="37614"/>
                </a:lnTo>
                <a:lnTo>
                  <a:pt x="2111016" y="64837"/>
                </a:lnTo>
                <a:lnTo>
                  <a:pt x="2144404" y="98098"/>
                </a:lnTo>
                <a:lnTo>
                  <a:pt x="2171747" y="136612"/>
                </a:lnTo>
                <a:lnTo>
                  <a:pt x="2192275" y="179597"/>
                </a:lnTo>
                <a:lnTo>
                  <a:pt x="2205216" y="226268"/>
                </a:lnTo>
                <a:lnTo>
                  <a:pt x="2209800" y="275844"/>
                </a:lnTo>
                <a:lnTo>
                  <a:pt x="2209800" y="1380744"/>
                </a:lnTo>
                <a:lnTo>
                  <a:pt x="2205216" y="1430469"/>
                </a:lnTo>
                <a:lnTo>
                  <a:pt x="2192275" y="1477254"/>
                </a:lnTo>
                <a:lnTo>
                  <a:pt x="2171747" y="1520314"/>
                </a:lnTo>
                <a:lnTo>
                  <a:pt x="2144404" y="1558865"/>
                </a:lnTo>
                <a:lnTo>
                  <a:pt x="2111016" y="1592126"/>
                </a:lnTo>
                <a:lnTo>
                  <a:pt x="2072354" y="1619312"/>
                </a:lnTo>
                <a:lnTo>
                  <a:pt x="2029189" y="1639639"/>
                </a:lnTo>
                <a:lnTo>
                  <a:pt x="1982291" y="1652326"/>
                </a:lnTo>
                <a:lnTo>
                  <a:pt x="1932432" y="1656588"/>
                </a:lnTo>
                <a:close/>
              </a:path>
            </a:pathLst>
          </a:custGeom>
          <a:solidFill>
            <a:srgbClr val="5E9FDB"/>
          </a:solidFill>
        </p:spPr>
        <p:txBody>
          <a:bodyPr wrap="square" lIns="0" tIns="0" rIns="0" bIns="0" rtlCol="0"/>
          <a:p/>
        </p:txBody>
      </p:sp>
      <p:sp>
        <p:nvSpPr>
          <p:cNvPr id="20" name="object 9"/>
          <p:cNvSpPr txBox="1"/>
          <p:nvPr/>
        </p:nvSpPr>
        <p:spPr>
          <a:xfrm>
            <a:off x="3801059" y="3847083"/>
            <a:ext cx="2033270" cy="1381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p>
            <a:pPr algn="ctr">
              <a:lnSpc>
                <a:spcPts val="1525"/>
              </a:lnSpc>
              <a:spcBef>
                <a:spcPts val="95"/>
              </a:spcBef>
            </a:pPr>
            <a:r>
              <a:rPr lang="zh-CN" sz="1300" spc="-5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公众号覆盖粉丝</a:t>
            </a:r>
            <a:endParaRPr sz="1300"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ctr">
              <a:lnSpc>
                <a:spcPts val="4765"/>
              </a:lnSpc>
            </a:pPr>
            <a:r>
              <a:rPr lang="en-US" sz="4000" spc="-5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6.6</a:t>
            </a:r>
            <a:r>
              <a:rPr lang="zh-CN" altLang="en-US" sz="4000" spc="-5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万</a:t>
            </a:r>
            <a:endParaRPr sz="4000"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12700" marR="5080" algn="ctr">
              <a:lnSpc>
                <a:spcPct val="100000"/>
              </a:lnSpc>
              <a:spcBef>
                <a:spcPts val="1515"/>
              </a:spcBef>
            </a:pPr>
            <a:r>
              <a:rPr lang="zh-CN" sz="1200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平果好房</a:t>
            </a:r>
            <a:r>
              <a:rPr lang="en-US" altLang="zh-CN" sz="1200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+</a:t>
            </a:r>
            <a:r>
              <a:rPr lang="zh-CN" altLang="en-US" sz="1200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平果生活网</a:t>
            </a:r>
            <a:r>
              <a:rPr sz="1200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zh-CN" sz="1200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双账号同步发布 覆盖更广</a:t>
            </a:r>
            <a:endParaRPr lang="zh-CN" sz="120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1" name="object 10"/>
          <p:cNvSpPr/>
          <p:nvPr/>
        </p:nvSpPr>
        <p:spPr>
          <a:xfrm>
            <a:off x="5984366" y="3711701"/>
            <a:ext cx="2291080" cy="1656714"/>
          </a:xfrm>
          <a:custGeom>
            <a:avLst/>
            <a:gdLst/>
            <a:ahLst/>
            <a:cxnLst/>
            <a:rect l="l" t="t" r="r" b="b"/>
            <a:pathLst>
              <a:path w="2291079" h="1656714">
                <a:moveTo>
                  <a:pt x="2014728" y="1656588"/>
                </a:moveTo>
                <a:lnTo>
                  <a:pt x="277368" y="1656588"/>
                </a:lnTo>
                <a:lnTo>
                  <a:pt x="227527" y="1652326"/>
                </a:lnTo>
                <a:lnTo>
                  <a:pt x="180643" y="1639639"/>
                </a:lnTo>
                <a:lnTo>
                  <a:pt x="137487" y="1619312"/>
                </a:lnTo>
                <a:lnTo>
                  <a:pt x="98830" y="1592126"/>
                </a:lnTo>
                <a:lnTo>
                  <a:pt x="65442" y="1558865"/>
                </a:lnTo>
                <a:lnTo>
                  <a:pt x="38094" y="1520314"/>
                </a:lnTo>
                <a:lnTo>
                  <a:pt x="17557" y="1477254"/>
                </a:lnTo>
                <a:lnTo>
                  <a:pt x="4602" y="1430469"/>
                </a:lnTo>
                <a:lnTo>
                  <a:pt x="0" y="1380744"/>
                </a:lnTo>
                <a:lnTo>
                  <a:pt x="0" y="275844"/>
                </a:lnTo>
                <a:lnTo>
                  <a:pt x="4602" y="226268"/>
                </a:lnTo>
                <a:lnTo>
                  <a:pt x="17557" y="179597"/>
                </a:lnTo>
                <a:lnTo>
                  <a:pt x="38094" y="136612"/>
                </a:lnTo>
                <a:lnTo>
                  <a:pt x="65442" y="98098"/>
                </a:lnTo>
                <a:lnTo>
                  <a:pt x="98830" y="64837"/>
                </a:lnTo>
                <a:lnTo>
                  <a:pt x="137487" y="37614"/>
                </a:lnTo>
                <a:lnTo>
                  <a:pt x="180643" y="17211"/>
                </a:lnTo>
                <a:lnTo>
                  <a:pt x="227527" y="4412"/>
                </a:lnTo>
                <a:lnTo>
                  <a:pt x="277368" y="0"/>
                </a:lnTo>
                <a:lnTo>
                  <a:pt x="2014728" y="0"/>
                </a:lnTo>
                <a:lnTo>
                  <a:pt x="2064472" y="4412"/>
                </a:lnTo>
                <a:lnTo>
                  <a:pt x="2111271" y="17211"/>
                </a:lnTo>
                <a:lnTo>
                  <a:pt x="2154340" y="37614"/>
                </a:lnTo>
                <a:lnTo>
                  <a:pt x="2192896" y="64837"/>
                </a:lnTo>
                <a:lnTo>
                  <a:pt x="2226157" y="98098"/>
                </a:lnTo>
                <a:lnTo>
                  <a:pt x="2253338" y="136612"/>
                </a:lnTo>
                <a:lnTo>
                  <a:pt x="2273656" y="179597"/>
                </a:lnTo>
                <a:lnTo>
                  <a:pt x="2286329" y="226268"/>
                </a:lnTo>
                <a:lnTo>
                  <a:pt x="2290572" y="275844"/>
                </a:lnTo>
                <a:lnTo>
                  <a:pt x="2290572" y="1380744"/>
                </a:lnTo>
                <a:lnTo>
                  <a:pt x="2286329" y="1430469"/>
                </a:lnTo>
                <a:lnTo>
                  <a:pt x="2273656" y="1477254"/>
                </a:lnTo>
                <a:lnTo>
                  <a:pt x="2253338" y="1520314"/>
                </a:lnTo>
                <a:lnTo>
                  <a:pt x="2226157" y="1558865"/>
                </a:lnTo>
                <a:lnTo>
                  <a:pt x="2192896" y="1592126"/>
                </a:lnTo>
                <a:lnTo>
                  <a:pt x="2154340" y="1619312"/>
                </a:lnTo>
                <a:lnTo>
                  <a:pt x="2111271" y="1639639"/>
                </a:lnTo>
                <a:lnTo>
                  <a:pt x="2064472" y="1652326"/>
                </a:lnTo>
                <a:lnTo>
                  <a:pt x="2014728" y="1656588"/>
                </a:lnTo>
                <a:close/>
              </a:path>
            </a:pathLst>
          </a:custGeom>
          <a:solidFill>
            <a:srgbClr val="5E9FDB"/>
          </a:solidFill>
        </p:spPr>
        <p:txBody>
          <a:bodyPr wrap="square" lIns="0" tIns="0" rIns="0" bIns="0" rtlCol="0"/>
          <a:p/>
        </p:txBody>
      </p:sp>
      <p:sp>
        <p:nvSpPr>
          <p:cNvPr id="22" name="object 11"/>
          <p:cNvSpPr txBox="1"/>
          <p:nvPr/>
        </p:nvSpPr>
        <p:spPr>
          <a:xfrm>
            <a:off x="6106160" y="3846830"/>
            <a:ext cx="2026920" cy="1381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p>
            <a:pPr marL="278130">
              <a:lnSpc>
                <a:spcPts val="1525"/>
              </a:lnSpc>
              <a:spcBef>
                <a:spcPts val="95"/>
              </a:spcBef>
            </a:pPr>
            <a:r>
              <a:rPr lang="en-US" sz="1300" spc="-5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   </a:t>
            </a:r>
            <a:r>
              <a:rPr sz="1300" spc="-5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人均日使用时长</a:t>
            </a:r>
            <a:endParaRPr sz="1300"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197485">
              <a:lnSpc>
                <a:spcPts val="4765"/>
              </a:lnSpc>
            </a:pPr>
            <a:r>
              <a:rPr sz="4000" spc="-5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 2</a:t>
            </a:r>
            <a:r>
              <a:rPr sz="4000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分</a:t>
            </a:r>
            <a:r>
              <a:rPr sz="4000" spc="-5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钟</a:t>
            </a:r>
            <a:endParaRPr sz="4000"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12700" marR="5080" indent="111760">
              <a:lnSpc>
                <a:spcPct val="100000"/>
              </a:lnSpc>
              <a:spcBef>
                <a:spcPts val="1515"/>
              </a:spcBef>
            </a:pPr>
            <a:r>
              <a:rPr sz="1200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除去微信/微博/抖音/淘宝,  用户愿意花这么长的时间在这</a:t>
            </a:r>
            <a:endParaRPr sz="120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23" name="object 12"/>
          <p:cNvGrpSpPr/>
          <p:nvPr/>
        </p:nvGrpSpPr>
        <p:grpSpPr>
          <a:xfrm>
            <a:off x="3801109" y="1994154"/>
            <a:ext cx="6556122" cy="1658620"/>
            <a:chOff x="2477134" y="1098804"/>
            <a:chExt cx="6556122" cy="1658620"/>
          </a:xfrm>
        </p:grpSpPr>
        <p:pic>
          <p:nvPicPr>
            <p:cNvPr id="24" name="object 13" descr="D:\临时文件\微信截图_20200914161314.png微信截图_20200914161314"/>
            <p:cNvPicPr/>
            <p:nvPr/>
          </p:nvPicPr>
          <p:blipFill>
            <a:blip r:embed="rId12"/>
            <a:srcRect/>
            <a:stretch>
              <a:fillRect/>
            </a:stretch>
          </p:blipFill>
          <p:spPr>
            <a:xfrm>
              <a:off x="2477134" y="1378839"/>
              <a:ext cx="2070100" cy="1040130"/>
            </a:xfrm>
            <a:prstGeom prst="rect">
              <a:avLst/>
            </a:prstGeom>
          </p:spPr>
        </p:pic>
        <p:sp>
          <p:nvSpPr>
            <p:cNvPr id="25" name="object 14"/>
            <p:cNvSpPr/>
            <p:nvPr/>
          </p:nvSpPr>
          <p:spPr>
            <a:xfrm>
              <a:off x="6970776" y="1098804"/>
              <a:ext cx="2062480" cy="1658620"/>
            </a:xfrm>
            <a:custGeom>
              <a:avLst/>
              <a:gdLst/>
              <a:ahLst/>
              <a:cxnLst/>
              <a:rect l="l" t="t" r="r" b="b"/>
              <a:pathLst>
                <a:path w="2062479" h="1658620">
                  <a:moveTo>
                    <a:pt x="1786127" y="1658112"/>
                  </a:moveTo>
                  <a:lnTo>
                    <a:pt x="275844" y="1658112"/>
                  </a:lnTo>
                  <a:lnTo>
                    <a:pt x="226317" y="1653827"/>
                  </a:lnTo>
                  <a:lnTo>
                    <a:pt x="179676" y="1641117"/>
                  </a:lnTo>
                  <a:lnTo>
                    <a:pt x="136705" y="1620768"/>
                  </a:lnTo>
                  <a:lnTo>
                    <a:pt x="98192" y="1593565"/>
                  </a:lnTo>
                  <a:lnTo>
                    <a:pt x="64922" y="1560295"/>
                  </a:lnTo>
                  <a:lnTo>
                    <a:pt x="37682" y="1521745"/>
                  </a:lnTo>
                  <a:lnTo>
                    <a:pt x="17257" y="1478699"/>
                  </a:lnTo>
                  <a:lnTo>
                    <a:pt x="4434" y="1431944"/>
                  </a:lnTo>
                  <a:lnTo>
                    <a:pt x="0" y="1382268"/>
                  </a:lnTo>
                  <a:lnTo>
                    <a:pt x="0" y="275844"/>
                  </a:lnTo>
                  <a:lnTo>
                    <a:pt x="4434" y="226261"/>
                  </a:lnTo>
                  <a:lnTo>
                    <a:pt x="17257" y="179577"/>
                  </a:lnTo>
                  <a:lnTo>
                    <a:pt x="37682" y="136578"/>
                  </a:lnTo>
                  <a:lnTo>
                    <a:pt x="64922" y="98051"/>
                  </a:lnTo>
                  <a:lnTo>
                    <a:pt x="98192" y="64781"/>
                  </a:lnTo>
                  <a:lnTo>
                    <a:pt x="136705" y="37555"/>
                  </a:lnTo>
                  <a:lnTo>
                    <a:pt x="179676" y="17158"/>
                  </a:lnTo>
                  <a:lnTo>
                    <a:pt x="226317" y="4378"/>
                  </a:lnTo>
                  <a:lnTo>
                    <a:pt x="275844" y="0"/>
                  </a:lnTo>
                  <a:lnTo>
                    <a:pt x="1786127" y="0"/>
                  </a:lnTo>
                  <a:lnTo>
                    <a:pt x="1835673" y="4378"/>
                  </a:lnTo>
                  <a:lnTo>
                    <a:pt x="1882328" y="17158"/>
                  </a:lnTo>
                  <a:lnTo>
                    <a:pt x="1925308" y="37555"/>
                  </a:lnTo>
                  <a:lnTo>
                    <a:pt x="1963826" y="64781"/>
                  </a:lnTo>
                  <a:lnTo>
                    <a:pt x="1997096" y="98051"/>
                  </a:lnTo>
                  <a:lnTo>
                    <a:pt x="2024332" y="136578"/>
                  </a:lnTo>
                  <a:lnTo>
                    <a:pt x="2044747" y="179577"/>
                  </a:lnTo>
                  <a:lnTo>
                    <a:pt x="2057555" y="226261"/>
                  </a:lnTo>
                  <a:lnTo>
                    <a:pt x="2061972" y="275844"/>
                  </a:lnTo>
                  <a:lnTo>
                    <a:pt x="2061972" y="1382268"/>
                  </a:lnTo>
                  <a:lnTo>
                    <a:pt x="2057555" y="1431944"/>
                  </a:lnTo>
                  <a:lnTo>
                    <a:pt x="2044747" y="1478699"/>
                  </a:lnTo>
                  <a:lnTo>
                    <a:pt x="2024332" y="1521745"/>
                  </a:lnTo>
                  <a:lnTo>
                    <a:pt x="1997096" y="1560295"/>
                  </a:lnTo>
                  <a:lnTo>
                    <a:pt x="1963826" y="1593565"/>
                  </a:lnTo>
                  <a:lnTo>
                    <a:pt x="1925308" y="1620768"/>
                  </a:lnTo>
                  <a:lnTo>
                    <a:pt x="1882328" y="1641117"/>
                  </a:lnTo>
                  <a:lnTo>
                    <a:pt x="1835673" y="1653827"/>
                  </a:lnTo>
                  <a:lnTo>
                    <a:pt x="1786127" y="1658112"/>
                  </a:lnTo>
                  <a:close/>
                </a:path>
              </a:pathLst>
            </a:custGeom>
            <a:solidFill>
              <a:srgbClr val="5E9FDB"/>
            </a:solidFill>
          </p:spPr>
          <p:txBody>
            <a:bodyPr wrap="square" lIns="0" tIns="0" rIns="0" bIns="0" rtlCol="0"/>
            <a:p/>
          </p:txBody>
        </p:sp>
      </p:grpSp>
      <p:sp>
        <p:nvSpPr>
          <p:cNvPr id="26" name="object 15"/>
          <p:cNvSpPr txBox="1"/>
          <p:nvPr/>
        </p:nvSpPr>
        <p:spPr>
          <a:xfrm>
            <a:off x="8562975" y="2103755"/>
            <a:ext cx="1515745" cy="1381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p>
            <a:pPr algn="ctr">
              <a:lnSpc>
                <a:spcPts val="1525"/>
              </a:lnSpc>
              <a:spcBef>
                <a:spcPts val="95"/>
              </a:spcBef>
            </a:pPr>
            <a:r>
              <a:rPr sz="1300" spc="-5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人均日</a:t>
            </a:r>
            <a:r>
              <a:rPr lang="zh-CN" sz="1300" spc="-5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点击</a:t>
            </a:r>
            <a:r>
              <a:rPr sz="1300" spc="-5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次数</a:t>
            </a:r>
            <a:endParaRPr sz="1300"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ctr">
              <a:lnSpc>
                <a:spcPts val="4765"/>
              </a:lnSpc>
            </a:pPr>
            <a:r>
              <a:rPr lang="en-US" sz="4000" spc="-5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13</a:t>
            </a:r>
            <a:r>
              <a:rPr sz="4000" spc="-5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次</a:t>
            </a:r>
            <a:endParaRPr sz="4000"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12700" marR="5080" algn="ctr">
              <a:lnSpc>
                <a:spcPct val="100000"/>
              </a:lnSpc>
              <a:spcBef>
                <a:spcPts val="1515"/>
              </a:spcBef>
            </a:pPr>
            <a:r>
              <a:rPr sz="1200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起床/上午/午间/下午/ 下班/晚上/睡前...</a:t>
            </a:r>
            <a:endParaRPr sz="120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30" name="object 19" descr="D:\临时文件\微信截图_20200914161857.png微信截图_20200914161857"/>
          <p:cNvPicPr/>
          <p:nvPr/>
        </p:nvPicPr>
        <p:blipFill>
          <a:blip r:embed="rId13"/>
          <a:srcRect/>
          <a:stretch>
            <a:fillRect/>
          </a:stretch>
        </p:blipFill>
        <p:spPr>
          <a:xfrm>
            <a:off x="8316086" y="3756850"/>
            <a:ext cx="2019300" cy="1513205"/>
          </a:xfrm>
          <a:prstGeom prst="rect">
            <a:avLst/>
          </a:prstGeom>
        </p:spPr>
      </p:pic>
      <p:sp>
        <p:nvSpPr>
          <p:cNvPr id="32" name="object 8"/>
          <p:cNvSpPr/>
          <p:nvPr/>
        </p:nvSpPr>
        <p:spPr>
          <a:xfrm>
            <a:off x="1468882" y="1993391"/>
            <a:ext cx="2209800" cy="1656714"/>
          </a:xfrm>
          <a:custGeom>
            <a:avLst/>
            <a:gdLst/>
            <a:ahLst/>
            <a:cxnLst/>
            <a:rect l="l" t="t" r="r" b="b"/>
            <a:pathLst>
              <a:path w="2209800" h="1656714">
                <a:moveTo>
                  <a:pt x="1932432" y="1656588"/>
                </a:moveTo>
                <a:lnTo>
                  <a:pt x="275844" y="1656588"/>
                </a:lnTo>
                <a:lnTo>
                  <a:pt x="226174" y="1652326"/>
                </a:lnTo>
                <a:lnTo>
                  <a:pt x="179432" y="1639639"/>
                </a:lnTo>
                <a:lnTo>
                  <a:pt x="136400" y="1619312"/>
                </a:lnTo>
                <a:lnTo>
                  <a:pt x="97863" y="1592126"/>
                </a:lnTo>
                <a:lnTo>
                  <a:pt x="64602" y="1558865"/>
                </a:lnTo>
                <a:lnTo>
                  <a:pt x="37402" y="1520314"/>
                </a:lnTo>
                <a:lnTo>
                  <a:pt x="17046" y="1477254"/>
                </a:lnTo>
                <a:lnTo>
                  <a:pt x="4318" y="1430469"/>
                </a:lnTo>
                <a:lnTo>
                  <a:pt x="0" y="1380744"/>
                </a:lnTo>
                <a:lnTo>
                  <a:pt x="0" y="275844"/>
                </a:lnTo>
                <a:lnTo>
                  <a:pt x="4318" y="226268"/>
                </a:lnTo>
                <a:lnTo>
                  <a:pt x="17046" y="179597"/>
                </a:lnTo>
                <a:lnTo>
                  <a:pt x="37402" y="136612"/>
                </a:lnTo>
                <a:lnTo>
                  <a:pt x="64602" y="98098"/>
                </a:lnTo>
                <a:lnTo>
                  <a:pt x="97863" y="64837"/>
                </a:lnTo>
                <a:lnTo>
                  <a:pt x="136400" y="37614"/>
                </a:lnTo>
                <a:lnTo>
                  <a:pt x="179432" y="17211"/>
                </a:lnTo>
                <a:lnTo>
                  <a:pt x="226174" y="4412"/>
                </a:lnTo>
                <a:lnTo>
                  <a:pt x="275844" y="0"/>
                </a:lnTo>
                <a:lnTo>
                  <a:pt x="1932432" y="0"/>
                </a:lnTo>
                <a:lnTo>
                  <a:pt x="1982291" y="4412"/>
                </a:lnTo>
                <a:lnTo>
                  <a:pt x="2029189" y="17211"/>
                </a:lnTo>
                <a:lnTo>
                  <a:pt x="2072354" y="37614"/>
                </a:lnTo>
                <a:lnTo>
                  <a:pt x="2111016" y="64837"/>
                </a:lnTo>
                <a:lnTo>
                  <a:pt x="2144404" y="98098"/>
                </a:lnTo>
                <a:lnTo>
                  <a:pt x="2171747" y="136612"/>
                </a:lnTo>
                <a:lnTo>
                  <a:pt x="2192275" y="179597"/>
                </a:lnTo>
                <a:lnTo>
                  <a:pt x="2205216" y="226268"/>
                </a:lnTo>
                <a:lnTo>
                  <a:pt x="2209800" y="275844"/>
                </a:lnTo>
                <a:lnTo>
                  <a:pt x="2209800" y="1380744"/>
                </a:lnTo>
                <a:lnTo>
                  <a:pt x="2205216" y="1430469"/>
                </a:lnTo>
                <a:lnTo>
                  <a:pt x="2192275" y="1477254"/>
                </a:lnTo>
                <a:lnTo>
                  <a:pt x="2171747" y="1520314"/>
                </a:lnTo>
                <a:lnTo>
                  <a:pt x="2144404" y="1558865"/>
                </a:lnTo>
                <a:lnTo>
                  <a:pt x="2111016" y="1592126"/>
                </a:lnTo>
                <a:lnTo>
                  <a:pt x="2072354" y="1619312"/>
                </a:lnTo>
                <a:lnTo>
                  <a:pt x="2029189" y="1639639"/>
                </a:lnTo>
                <a:lnTo>
                  <a:pt x="1982291" y="1652326"/>
                </a:lnTo>
                <a:lnTo>
                  <a:pt x="1932432" y="1656588"/>
                </a:lnTo>
                <a:close/>
              </a:path>
            </a:pathLst>
          </a:custGeom>
          <a:solidFill>
            <a:srgbClr val="5E9FDB"/>
          </a:solidFill>
        </p:spPr>
        <p:txBody>
          <a:bodyPr wrap="square" lIns="0" tIns="0" rIns="0" bIns="0" rtlCol="0"/>
          <a:p/>
        </p:txBody>
      </p:sp>
      <p:sp>
        <p:nvSpPr>
          <p:cNvPr id="34" name="object 7"/>
          <p:cNvSpPr txBox="1"/>
          <p:nvPr/>
        </p:nvSpPr>
        <p:spPr>
          <a:xfrm>
            <a:off x="1541145" y="2103120"/>
            <a:ext cx="2086610" cy="1381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p>
            <a:pPr algn="ctr">
              <a:lnSpc>
                <a:spcPts val="1525"/>
              </a:lnSpc>
              <a:spcBef>
                <a:spcPts val="95"/>
              </a:spcBef>
            </a:pPr>
            <a:r>
              <a:rPr lang="zh-CN" sz="1300" spc="-5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每月独立访客</a:t>
            </a:r>
            <a:endParaRPr sz="1300"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ctr">
              <a:lnSpc>
                <a:spcPts val="4765"/>
              </a:lnSpc>
            </a:pPr>
            <a:r>
              <a:rPr lang="en-US" sz="4000" spc="-5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9</a:t>
            </a:r>
            <a:r>
              <a:rPr lang="zh-CN" altLang="en-US" sz="4000" spc="-5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万人</a:t>
            </a:r>
            <a:endParaRPr sz="4000"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12700" marR="5080" algn="ctr">
              <a:lnSpc>
                <a:spcPct val="100000"/>
              </a:lnSpc>
              <a:spcBef>
                <a:spcPts val="1515"/>
              </a:spcBef>
            </a:pPr>
            <a:r>
              <a:rPr lang="zh-CN" sz="1200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每天超</a:t>
            </a:r>
            <a:r>
              <a:rPr lang="en-US" altLang="zh-CN" sz="1200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3000</a:t>
            </a:r>
            <a:r>
              <a:rPr lang="zh-CN" altLang="en-US" sz="1200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的独立访客，同时每月增速</a:t>
            </a:r>
            <a:r>
              <a:rPr lang="en-US" altLang="zh-CN" sz="1200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200%</a:t>
            </a:r>
            <a:r>
              <a:rPr lang="zh-CN" altLang="en-US" sz="1200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至</a:t>
            </a:r>
            <a:r>
              <a:rPr lang="en-US" altLang="zh-CN" sz="1200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300%</a:t>
            </a:r>
            <a:endParaRPr lang="en-US" altLang="zh-CN" sz="1200" dirty="0">
              <a:solidFill>
                <a:srgbClr val="FFFFFF"/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14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 userDrawn="1">
            <p:custDataLst>
              <p:tags r:id="rId1"/>
            </p:custDataLst>
          </p:nvPr>
        </p:nvGrpSpPr>
        <p:grpSpPr>
          <a:xfrm>
            <a:off x="9980930" y="6277610"/>
            <a:ext cx="2087880" cy="461645"/>
            <a:chOff x="9980930" y="6277610"/>
            <a:chExt cx="2087880" cy="461645"/>
          </a:xfrm>
        </p:grpSpPr>
        <p:sp>
          <p:nvSpPr>
            <p:cNvPr id="11" name="平行四边形 10"/>
            <p:cNvSpPr/>
            <p:nvPr userDrawn="1">
              <p:custDataLst>
                <p:tags r:id="rId2"/>
              </p:custDataLst>
            </p:nvPr>
          </p:nvSpPr>
          <p:spPr>
            <a:xfrm flipH="1">
              <a:off x="10214610" y="6277610"/>
              <a:ext cx="1598295" cy="115570"/>
            </a:xfrm>
            <a:prstGeom prst="parallelogram">
              <a:avLst>
                <a:gd name="adj" fmla="val 18541"/>
              </a:avLst>
            </a:prstGeom>
            <a:gradFill>
              <a:gsLst>
                <a:gs pos="100000">
                  <a:schemeClr val="bg1">
                    <a:alpha val="29000"/>
                  </a:schemeClr>
                </a:gs>
                <a:gs pos="0">
                  <a:schemeClr val="accent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baseline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" name="平行四边形 1"/>
            <p:cNvSpPr/>
            <p:nvPr userDrawn="1">
              <p:custDataLst>
                <p:tags r:id="rId3"/>
              </p:custDataLst>
            </p:nvPr>
          </p:nvSpPr>
          <p:spPr>
            <a:xfrm flipH="1">
              <a:off x="9980930" y="6450330"/>
              <a:ext cx="1598295" cy="115570"/>
            </a:xfrm>
            <a:prstGeom prst="parallelogram">
              <a:avLst>
                <a:gd name="adj" fmla="val 18541"/>
              </a:avLst>
            </a:prstGeom>
            <a:gradFill>
              <a:gsLst>
                <a:gs pos="100000">
                  <a:schemeClr val="bg1">
                    <a:alpha val="29000"/>
                  </a:schemeClr>
                </a:gs>
                <a:gs pos="0">
                  <a:schemeClr val="accent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baseline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平行四边形 6"/>
            <p:cNvSpPr/>
            <p:nvPr userDrawn="1">
              <p:custDataLst>
                <p:tags r:id="rId4"/>
              </p:custDataLst>
            </p:nvPr>
          </p:nvSpPr>
          <p:spPr>
            <a:xfrm flipH="1">
              <a:off x="10470515" y="6623685"/>
              <a:ext cx="1598295" cy="115570"/>
            </a:xfrm>
            <a:prstGeom prst="parallelogram">
              <a:avLst>
                <a:gd name="adj" fmla="val 18541"/>
              </a:avLst>
            </a:prstGeom>
            <a:gradFill>
              <a:gsLst>
                <a:gs pos="100000">
                  <a:schemeClr val="bg1">
                    <a:alpha val="29000"/>
                  </a:schemeClr>
                </a:gs>
                <a:gs pos="0">
                  <a:schemeClr val="accent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baseline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0" name="矩形 9"/>
          <p:cNvSpPr/>
          <p:nvPr userDrawn="1">
            <p:custDataLst>
              <p:tags r:id="rId5"/>
            </p:custDataLst>
          </p:nvPr>
        </p:nvSpPr>
        <p:spPr>
          <a:xfrm>
            <a:off x="0" y="-11304"/>
            <a:ext cx="12192000" cy="2877863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lvl="0" algn="ctr"/>
            <a:endParaRPr lang="en-US" altLang="zh-CN" baseline="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" name="Title 6"/>
          <p:cNvSpPr txBox="1"/>
          <p:nvPr>
            <p:custDataLst>
              <p:tags r:id="rId6"/>
            </p:custDataLst>
          </p:nvPr>
        </p:nvSpPr>
        <p:spPr>
          <a:xfrm>
            <a:off x="602334" y="5239003"/>
            <a:ext cx="11001345" cy="1010597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72000" tIns="36000" rIns="72000" bIns="36000" anchor="t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just" defTabSz="913765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</a:pPr>
            <a:r>
              <a:rPr lang="zh-CN" altLang="en-US" sz="1600" spc="5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好房网</a:t>
            </a:r>
            <a:r>
              <a:rPr altLang="zh-CN" sz="1600" spc="5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2020</a:t>
            </a:r>
            <a:r>
              <a:rPr lang="zh-CN" altLang="en-US" sz="1600" spc="5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年</a:t>
            </a:r>
            <a:r>
              <a:rPr altLang="zh-CN" sz="1600" spc="5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6</a:t>
            </a:r>
            <a:r>
              <a:rPr lang="zh-CN" altLang="en-US" sz="1600" spc="5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月正式上线，作为本地新锐房产服务机构，公司为好房网组建了专业的技术团队</a:t>
            </a:r>
            <a:r>
              <a:rPr altLang="zh-CN" sz="1600" spc="5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en-US" sz="1600" spc="5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人，市场团队</a:t>
            </a:r>
            <a:r>
              <a:rPr altLang="zh-CN" sz="1600" spc="5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en-US" sz="1600" spc="5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人，新媒体运营团队</a:t>
            </a:r>
            <a:r>
              <a:rPr altLang="zh-CN" sz="1600" spc="5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5</a:t>
            </a:r>
            <a:r>
              <a:rPr lang="zh-CN" altLang="en-US" sz="1600" spc="5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人，每月保持高增速发展的同时，致力为客户提供专业的网络营销推广及行业解决方案。</a:t>
            </a:r>
            <a:endParaRPr lang="zh-CN" altLang="en-US" sz="1600" spc="5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4" name="图片 3" descr="C:\Users\kingsoft\Pictures\风景\冷, 土耳其藍, 招手.jpg冷, 土耳其藍, 招手"/>
          <p:cNvPicPr>
            <a:picLocks noChangeAspect="1"/>
          </p:cNvPicPr>
          <p:nvPr>
            <p:custDataLst>
              <p:tags r:id="rId7"/>
            </p:custDataLst>
          </p:nvPr>
        </p:nvPicPr>
        <p:blipFill rotWithShape="1">
          <a:blip r:embed="rId8"/>
          <a:srcRect/>
          <a:stretch>
            <a:fillRect/>
          </a:stretch>
        </p:blipFill>
        <p:spPr>
          <a:xfrm>
            <a:off x="608399" y="1465501"/>
            <a:ext cx="10975200" cy="3622302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5" name="Title 6"/>
          <p:cNvSpPr txBox="1"/>
          <p:nvPr>
            <p:custDataLst>
              <p:tags r:id="rId9"/>
            </p:custDataLst>
          </p:nvPr>
        </p:nvSpPr>
        <p:spPr>
          <a:xfrm>
            <a:off x="602333" y="608400"/>
            <a:ext cx="10975199" cy="626701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72000" tIns="36000" rIns="72000" bIns="36000" anchor="t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</a:pPr>
            <a:r>
              <a:rPr kumimoji="0" lang="zh-CN" altLang="en-US" sz="3600" b="1" i="0" spc="300" baseline="0" noProof="0" dirty="0">
                <a:ln w="3175">
                  <a:noFill/>
                  <a:prstDash val="dash"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其他网站 </a:t>
            </a:r>
            <a:r>
              <a:rPr kumimoji="0" altLang="zh-CN" sz="3600" b="1" i="0" spc="300" baseline="0" noProof="0" dirty="0">
                <a:ln w="3175">
                  <a:noFill/>
                  <a:prstDash val="dash"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VS </a:t>
            </a:r>
            <a:r>
              <a:rPr kumimoji="0" lang="zh-CN" altLang="en-US" sz="3600" b="1" i="0" spc="300" baseline="0" noProof="0" dirty="0">
                <a:ln w="3175">
                  <a:noFill/>
                  <a:prstDash val="dash"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平果好房</a:t>
            </a:r>
            <a:endParaRPr kumimoji="0" lang="zh-CN" altLang="en-US" sz="3600" b="1" i="0" spc="300" baseline="0" noProof="0" dirty="0">
              <a:ln w="3175">
                <a:noFill/>
                <a:prstDash val="dash"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12" name="组合 11"/>
          <p:cNvGrpSpPr/>
          <p:nvPr>
            <p:custDataLst>
              <p:tags r:id="rId10"/>
            </p:custDataLst>
          </p:nvPr>
        </p:nvGrpSpPr>
        <p:grpSpPr>
          <a:xfrm>
            <a:off x="11400304" y="434583"/>
            <a:ext cx="203545" cy="74612"/>
            <a:chOff x="9839643" y="910585"/>
            <a:chExt cx="203545" cy="74612"/>
          </a:xfrm>
        </p:grpSpPr>
        <p:cxnSp>
          <p:nvCxnSpPr>
            <p:cNvPr id="13" name="直接连接符 12"/>
            <p:cNvCxnSpPr/>
            <p:nvPr>
              <p:custDataLst>
                <p:tags r:id="rId11"/>
              </p:custDataLst>
            </p:nvPr>
          </p:nvCxnSpPr>
          <p:spPr>
            <a:xfrm>
              <a:off x="9839643" y="910585"/>
              <a:ext cx="203545" cy="0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>
              <p:custDataLst>
                <p:tags r:id="rId12"/>
              </p:custDataLst>
            </p:nvPr>
          </p:nvCxnSpPr>
          <p:spPr>
            <a:xfrm>
              <a:off x="9839643" y="985197"/>
              <a:ext cx="155575" cy="0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文本框 19"/>
          <p:cNvSpPr txBox="1"/>
          <p:nvPr>
            <p:custDataLst>
              <p:tags r:id="rId13"/>
            </p:custDataLst>
          </p:nvPr>
        </p:nvSpPr>
        <p:spPr>
          <a:xfrm>
            <a:off x="608399" y="265165"/>
            <a:ext cx="1676400" cy="343235"/>
          </a:xfrm>
          <a:prstGeom prst="rect">
            <a:avLst/>
          </a:prstGeom>
          <a:noFill/>
        </p:spPr>
        <p:txBody>
          <a:bodyPr vert="horz" wrap="square" lIns="90000" rIns="9000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Tx/>
              <a:buNone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行业对比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760980" y="2118360"/>
            <a:ext cx="6685280" cy="201104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>
              <a:lnSpc>
                <a:spcPct val="130000"/>
              </a:lnSpc>
            </a:pPr>
            <a:r>
              <a:rPr lang="zh-CN" altLang="en-US" sz="3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①好房网只做房产，用户需求更精准</a:t>
            </a:r>
            <a:endParaRPr lang="zh-CN" altLang="en-US" sz="3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>
              <a:lnSpc>
                <a:spcPct val="130000"/>
              </a:lnSpc>
            </a:pPr>
            <a:r>
              <a:rPr lang="zh-CN" altLang="en-US" sz="3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②团队化运作，专业事交给专业的人</a:t>
            </a:r>
            <a:endParaRPr lang="zh-CN" altLang="en-US" sz="3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>
              <a:lnSpc>
                <a:spcPct val="130000"/>
              </a:lnSpc>
            </a:pPr>
            <a:r>
              <a:rPr lang="zh-CN" altLang="en-US" sz="3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③多平台矩阵布局，覆盖面更广更全</a:t>
            </a:r>
            <a:endParaRPr lang="zh-CN" altLang="en-US" sz="3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custDataLst>
      <p:tags r:id="rId14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150" name="Text Box 7"/>
          <p:cNvPicPr>
            <a:picLocks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4487863"/>
            <a:ext cx="3602038" cy="2652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42" name="Picture 2" descr="263-87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52960" cy="6857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43" name="Text Box 2"/>
          <p:cNvSpPr>
            <a:spLocks noChangeArrowheads="1"/>
          </p:cNvSpPr>
          <p:nvPr/>
        </p:nvSpPr>
        <p:spPr bwMode="auto">
          <a:xfrm>
            <a:off x="1587500" y="2851150"/>
            <a:ext cx="2011680" cy="645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p>
            <a:r>
              <a:rPr lang="zh-CN" altLang="en-US" sz="3600" b="1">
                <a:solidFill>
                  <a:schemeClr val="bg1"/>
                </a:solidFill>
                <a:ea typeface="微软雅黑" panose="020B0503020204020204" pitchFamily="34" charset="-122"/>
              </a:rPr>
              <a:t>活动承办</a:t>
            </a:r>
            <a:endParaRPr lang="zh-CN" altLang="en-US" sz="3600" b="1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10244" name="Text Box 2"/>
          <p:cNvSpPr>
            <a:spLocks noChangeArrowheads="1"/>
          </p:cNvSpPr>
          <p:nvPr/>
        </p:nvSpPr>
        <p:spPr bwMode="auto">
          <a:xfrm>
            <a:off x="1143000" y="1265238"/>
            <a:ext cx="2009775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p>
            <a:r>
              <a:rPr lang="zh-CN" altLang="en-US" sz="3600" b="1">
                <a:solidFill>
                  <a:schemeClr val="bg1"/>
                </a:solidFill>
                <a:ea typeface="微软雅黑" panose="020B0503020204020204" pitchFamily="34" charset="-122"/>
              </a:rPr>
              <a:t>内容炒作</a:t>
            </a:r>
            <a:endParaRPr lang="zh-CN" altLang="en-US" sz="3600" b="1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10245" name="Text Box 2"/>
          <p:cNvSpPr>
            <a:spLocks noChangeArrowheads="1"/>
          </p:cNvSpPr>
          <p:nvPr/>
        </p:nvSpPr>
        <p:spPr bwMode="auto">
          <a:xfrm>
            <a:off x="4419600" y="1924050"/>
            <a:ext cx="2011680" cy="645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p>
            <a:r>
              <a:rPr lang="zh-CN" altLang="en-US" sz="3600" b="1">
                <a:solidFill>
                  <a:schemeClr val="bg1"/>
                </a:solidFill>
                <a:ea typeface="微软雅黑" panose="020B0503020204020204" pitchFamily="34" charset="-122"/>
              </a:rPr>
              <a:t>造势营销</a:t>
            </a:r>
            <a:endParaRPr lang="zh-CN" altLang="en-US" sz="3600" b="1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10246" name="Text Box 2"/>
          <p:cNvSpPr>
            <a:spLocks noChangeArrowheads="1"/>
          </p:cNvSpPr>
          <p:nvPr/>
        </p:nvSpPr>
        <p:spPr bwMode="auto">
          <a:xfrm>
            <a:off x="3232150" y="3807778"/>
            <a:ext cx="2011680" cy="645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p>
            <a:r>
              <a:rPr lang="zh-CN" altLang="en-US" sz="36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微软雅黑" panose="020B0503020204020204" pitchFamily="34" charset="-122"/>
              </a:rPr>
              <a:t>房产分销</a:t>
            </a:r>
            <a:endParaRPr lang="zh-CN" altLang="en-US" sz="36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a typeface="微软雅黑" panose="020B0503020204020204" pitchFamily="34" charset="-122"/>
            </a:endParaRPr>
          </a:p>
        </p:txBody>
      </p:sp>
      <p:sp>
        <p:nvSpPr>
          <p:cNvPr id="10247" name="Text Box 2"/>
          <p:cNvSpPr>
            <a:spLocks noChangeArrowheads="1"/>
          </p:cNvSpPr>
          <p:nvPr/>
        </p:nvSpPr>
        <p:spPr bwMode="auto">
          <a:xfrm>
            <a:off x="3902075" y="325438"/>
            <a:ext cx="2011363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p>
            <a:r>
              <a:rPr lang="zh-CN" altLang="en-US" sz="3600" b="1">
                <a:solidFill>
                  <a:schemeClr val="bg1"/>
                </a:solidFill>
                <a:ea typeface="微软雅黑" panose="020B0503020204020204" pitchFamily="34" charset="-122"/>
              </a:rPr>
              <a:t>全案服务</a:t>
            </a:r>
            <a:endParaRPr lang="zh-CN" altLang="en-US" sz="3600" b="1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10248" name="Text Box 2"/>
          <p:cNvSpPr>
            <a:spLocks noChangeArrowheads="1"/>
          </p:cNvSpPr>
          <p:nvPr/>
        </p:nvSpPr>
        <p:spPr bwMode="auto">
          <a:xfrm>
            <a:off x="3994150" y="4965700"/>
            <a:ext cx="3838575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p>
            <a:r>
              <a:rPr lang="zh-CN" altLang="en-US" sz="3600" b="1">
                <a:solidFill>
                  <a:schemeClr val="bg1"/>
                </a:solidFill>
                <a:ea typeface="微软雅黑" panose="020B0503020204020204" pitchFamily="34" charset="-122"/>
              </a:rPr>
              <a:t>新媒体运营与管理</a:t>
            </a:r>
            <a:endParaRPr lang="zh-CN" altLang="en-US" sz="3600" b="1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10249" name="Text Box 2"/>
          <p:cNvSpPr>
            <a:spLocks noChangeArrowheads="1"/>
          </p:cNvSpPr>
          <p:nvPr/>
        </p:nvSpPr>
        <p:spPr bwMode="auto">
          <a:xfrm>
            <a:off x="3390900" y="5926138"/>
            <a:ext cx="2011363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p>
            <a:r>
              <a:rPr lang="zh-CN" altLang="en-US" sz="3600" b="1">
                <a:solidFill>
                  <a:schemeClr val="bg1"/>
                </a:solidFill>
                <a:ea typeface="微软雅黑" panose="020B0503020204020204" pitchFamily="34" charset="-122"/>
              </a:rPr>
              <a:t>品牌服务</a:t>
            </a:r>
            <a:endParaRPr lang="zh-CN" altLang="en-US" sz="3600" b="1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10250" name="Oval 10"/>
          <p:cNvSpPr>
            <a:spLocks noChangeArrowheads="1"/>
          </p:cNvSpPr>
          <p:nvPr/>
        </p:nvSpPr>
        <p:spPr bwMode="auto">
          <a:xfrm>
            <a:off x="3152775" y="1541463"/>
            <a:ext cx="158750" cy="158750"/>
          </a:xfrm>
          <a:prstGeom prst="ellipse">
            <a:avLst/>
          </a:prstGeom>
          <a:noFill/>
          <a:ln w="38100" cap="flat" cmpd="sng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p>
            <a:endParaRPr lang="zh-CN" altLang="en-US"/>
          </a:p>
        </p:txBody>
      </p:sp>
      <p:sp>
        <p:nvSpPr>
          <p:cNvPr id="10251" name="Oval 11"/>
          <p:cNvSpPr>
            <a:spLocks noChangeArrowheads="1"/>
          </p:cNvSpPr>
          <p:nvPr/>
        </p:nvSpPr>
        <p:spPr bwMode="auto">
          <a:xfrm>
            <a:off x="3994150" y="2179638"/>
            <a:ext cx="158750" cy="158750"/>
          </a:xfrm>
          <a:prstGeom prst="ellipse">
            <a:avLst/>
          </a:prstGeom>
          <a:noFill/>
          <a:ln w="38100" cap="flat" cmpd="sng">
            <a:solidFill>
              <a:schemeClr val="bg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p>
            <a:endParaRPr lang="zh-CN" altLang="en-US"/>
          </a:p>
        </p:txBody>
      </p:sp>
      <p:sp>
        <p:nvSpPr>
          <p:cNvPr id="10252" name="Oval 12"/>
          <p:cNvSpPr>
            <a:spLocks noChangeArrowheads="1"/>
          </p:cNvSpPr>
          <p:nvPr/>
        </p:nvSpPr>
        <p:spPr bwMode="auto">
          <a:xfrm>
            <a:off x="3667125" y="3086100"/>
            <a:ext cx="158750" cy="158750"/>
          </a:xfrm>
          <a:prstGeom prst="ellipse">
            <a:avLst/>
          </a:prstGeom>
          <a:noFill/>
          <a:ln w="38100" cap="flat" cmpd="sng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p>
            <a:endParaRPr lang="zh-CN" altLang="en-US"/>
          </a:p>
        </p:txBody>
      </p:sp>
      <p:sp>
        <p:nvSpPr>
          <p:cNvPr id="10253" name="Oval 13"/>
          <p:cNvSpPr>
            <a:spLocks noChangeArrowheads="1"/>
          </p:cNvSpPr>
          <p:nvPr/>
        </p:nvSpPr>
        <p:spPr bwMode="auto">
          <a:xfrm>
            <a:off x="3825875" y="5194300"/>
            <a:ext cx="158750" cy="158750"/>
          </a:xfrm>
          <a:prstGeom prst="ellipse">
            <a:avLst/>
          </a:prstGeom>
          <a:noFill/>
          <a:ln w="38100" cap="flat" cmpd="sng">
            <a:solidFill>
              <a:schemeClr val="bg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p>
            <a:endParaRPr lang="zh-CN" altLang="en-US"/>
          </a:p>
        </p:txBody>
      </p:sp>
      <p:sp>
        <p:nvSpPr>
          <p:cNvPr id="10254" name="Oval 14"/>
          <p:cNvSpPr>
            <a:spLocks noChangeArrowheads="1"/>
          </p:cNvSpPr>
          <p:nvPr/>
        </p:nvSpPr>
        <p:spPr bwMode="auto">
          <a:xfrm>
            <a:off x="2830513" y="4051300"/>
            <a:ext cx="158750" cy="158750"/>
          </a:xfrm>
          <a:prstGeom prst="ellipse">
            <a:avLst/>
          </a:prstGeom>
          <a:noFill/>
          <a:ln w="38100" cap="flat" cmpd="sng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p>
            <a:endParaRPr lang="zh-CN" altLang="en-US"/>
          </a:p>
        </p:txBody>
      </p:sp>
      <p:sp>
        <p:nvSpPr>
          <p:cNvPr id="10255" name="Oval 15"/>
          <p:cNvSpPr>
            <a:spLocks noChangeArrowheads="1"/>
          </p:cNvSpPr>
          <p:nvPr/>
        </p:nvSpPr>
        <p:spPr bwMode="auto">
          <a:xfrm>
            <a:off x="3746500" y="581025"/>
            <a:ext cx="158750" cy="158750"/>
          </a:xfrm>
          <a:prstGeom prst="ellipse">
            <a:avLst/>
          </a:prstGeom>
          <a:noFill/>
          <a:ln w="38100" cap="flat" cmpd="sng">
            <a:solidFill>
              <a:schemeClr val="bg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p>
            <a:endParaRPr lang="zh-CN" altLang="en-US"/>
          </a:p>
        </p:txBody>
      </p:sp>
      <p:sp>
        <p:nvSpPr>
          <p:cNvPr id="10256" name="Oval 16"/>
          <p:cNvSpPr>
            <a:spLocks noChangeArrowheads="1"/>
          </p:cNvSpPr>
          <p:nvPr/>
        </p:nvSpPr>
        <p:spPr bwMode="auto">
          <a:xfrm>
            <a:off x="3232150" y="6173788"/>
            <a:ext cx="158750" cy="158750"/>
          </a:xfrm>
          <a:prstGeom prst="ellipse">
            <a:avLst/>
          </a:prstGeom>
          <a:noFill/>
          <a:ln w="38100" cap="flat" cmpd="sng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p>
            <a:endParaRPr lang="zh-CN" altLang="en-US"/>
          </a:p>
        </p:txBody>
      </p:sp>
      <p:sp>
        <p:nvSpPr>
          <p:cNvPr id="10257" name="Line 17"/>
          <p:cNvSpPr>
            <a:spLocks noChangeShapeType="1"/>
          </p:cNvSpPr>
          <p:nvPr/>
        </p:nvSpPr>
        <p:spPr bwMode="auto">
          <a:xfrm>
            <a:off x="3311525" y="1700213"/>
            <a:ext cx="682625" cy="479425"/>
          </a:xfrm>
          <a:prstGeom prst="line">
            <a:avLst/>
          </a:prstGeom>
          <a:noFill/>
          <a:ln w="38100" cap="flat" cmpd="sng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p>
            <a:endParaRPr lang="zh-CN" altLang="en-US"/>
          </a:p>
        </p:txBody>
      </p:sp>
      <p:sp>
        <p:nvSpPr>
          <p:cNvPr id="10258" name="Line 18"/>
          <p:cNvSpPr>
            <a:spLocks noChangeShapeType="1"/>
          </p:cNvSpPr>
          <p:nvPr/>
        </p:nvSpPr>
        <p:spPr bwMode="auto">
          <a:xfrm flipH="1">
            <a:off x="3232150" y="739775"/>
            <a:ext cx="514350" cy="801688"/>
          </a:xfrm>
          <a:prstGeom prst="line">
            <a:avLst/>
          </a:prstGeom>
          <a:noFill/>
          <a:ln w="38100" cap="flat" cmpd="sng">
            <a:solidFill>
              <a:schemeClr val="bg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p>
            <a:endParaRPr lang="zh-CN" altLang="en-US"/>
          </a:p>
        </p:txBody>
      </p:sp>
      <p:sp>
        <p:nvSpPr>
          <p:cNvPr id="10259" name="Line 19"/>
          <p:cNvSpPr>
            <a:spLocks noChangeShapeType="1"/>
          </p:cNvSpPr>
          <p:nvPr/>
        </p:nvSpPr>
        <p:spPr bwMode="auto">
          <a:xfrm flipH="1">
            <a:off x="3744913" y="2338388"/>
            <a:ext cx="247650" cy="749300"/>
          </a:xfrm>
          <a:prstGeom prst="line">
            <a:avLst/>
          </a:prstGeom>
          <a:noFill/>
          <a:ln w="38100" cap="flat" cmpd="sng">
            <a:solidFill>
              <a:schemeClr val="bg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p>
            <a:endParaRPr lang="zh-CN" altLang="en-US"/>
          </a:p>
        </p:txBody>
      </p:sp>
      <p:sp>
        <p:nvSpPr>
          <p:cNvPr id="10260" name="Line 20"/>
          <p:cNvSpPr>
            <a:spLocks noChangeShapeType="1"/>
          </p:cNvSpPr>
          <p:nvPr/>
        </p:nvSpPr>
        <p:spPr bwMode="auto">
          <a:xfrm flipV="1">
            <a:off x="2990850" y="3244850"/>
            <a:ext cx="676275" cy="806450"/>
          </a:xfrm>
          <a:prstGeom prst="line">
            <a:avLst/>
          </a:prstGeom>
          <a:noFill/>
          <a:ln w="38100" cap="flat" cmpd="sng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p>
            <a:endParaRPr lang="zh-CN" altLang="en-US"/>
          </a:p>
        </p:txBody>
      </p:sp>
      <p:sp>
        <p:nvSpPr>
          <p:cNvPr id="10261" name="Line 21"/>
          <p:cNvSpPr>
            <a:spLocks noChangeShapeType="1"/>
          </p:cNvSpPr>
          <p:nvPr/>
        </p:nvSpPr>
        <p:spPr bwMode="auto">
          <a:xfrm flipH="1" flipV="1">
            <a:off x="2990850" y="4210050"/>
            <a:ext cx="835025" cy="984250"/>
          </a:xfrm>
          <a:prstGeom prst="line">
            <a:avLst/>
          </a:prstGeom>
          <a:noFill/>
          <a:ln w="38100" cap="flat" cmpd="sng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p>
            <a:endParaRPr lang="zh-CN" altLang="en-US"/>
          </a:p>
        </p:txBody>
      </p:sp>
      <p:sp>
        <p:nvSpPr>
          <p:cNvPr id="10262" name="Line 22"/>
          <p:cNvSpPr>
            <a:spLocks noChangeShapeType="1"/>
          </p:cNvSpPr>
          <p:nvPr/>
        </p:nvSpPr>
        <p:spPr bwMode="auto">
          <a:xfrm flipH="1">
            <a:off x="3311525" y="5353050"/>
            <a:ext cx="514350" cy="820738"/>
          </a:xfrm>
          <a:prstGeom prst="line">
            <a:avLst/>
          </a:prstGeom>
          <a:noFill/>
          <a:ln w="38100" cap="flat" cmpd="sng">
            <a:solidFill>
              <a:schemeClr val="bg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p>
            <a:endParaRPr lang="zh-CN" altLang="en-US"/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AutoShape 3"/>
          <p:cNvSpPr>
            <a:spLocks noChangeArrowheads="1"/>
          </p:cNvSpPr>
          <p:nvPr/>
        </p:nvSpPr>
        <p:spPr bwMode="auto">
          <a:xfrm>
            <a:off x="1257300" y="4177030"/>
            <a:ext cx="1602105" cy="1619885"/>
          </a:xfrm>
          <a:prstGeom prst="cube">
            <a:avLst>
              <a:gd name="adj" fmla="val 43231"/>
            </a:avLst>
          </a:prstGeom>
          <a:solidFill>
            <a:srgbClr val="00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CN" altLang="en-US" sz="2000">
                <a:solidFill>
                  <a:schemeClr val="bg1"/>
                </a:solidFill>
                <a:ea typeface="微软雅黑" panose="020B0503020204020204" pitchFamily="34" charset="-122"/>
              </a:rPr>
              <a:t>探地</a:t>
            </a:r>
            <a:endParaRPr lang="zh-CN" altLang="en-US" sz="2000">
              <a:solidFill>
                <a:schemeClr val="bg1"/>
              </a:solidFill>
              <a:ea typeface="微软雅黑" panose="020B0503020204020204" pitchFamily="34" charset="-122"/>
            </a:endParaRPr>
          </a:p>
          <a:p>
            <a:pPr algn="ctr"/>
            <a:r>
              <a:rPr lang="zh-CN" altLang="en-US" sz="2000">
                <a:solidFill>
                  <a:schemeClr val="bg1"/>
                </a:solidFill>
                <a:ea typeface="微软雅黑" panose="020B0503020204020204" pitchFamily="34" charset="-122"/>
              </a:rPr>
              <a:t>报告</a:t>
            </a:r>
            <a:endParaRPr lang="zh-CN" altLang="en-US" sz="200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11268" name="AutoShape 4"/>
          <p:cNvSpPr>
            <a:spLocks noChangeArrowheads="1"/>
          </p:cNvSpPr>
          <p:nvPr/>
        </p:nvSpPr>
        <p:spPr bwMode="auto">
          <a:xfrm>
            <a:off x="2653030" y="4177030"/>
            <a:ext cx="1884045" cy="1913890"/>
          </a:xfrm>
          <a:prstGeom prst="cube">
            <a:avLst>
              <a:gd name="adj" fmla="val 53440"/>
            </a:avLst>
          </a:prstGeom>
          <a:solidFill>
            <a:srgbClr val="00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CN" altLang="en-US" sz="2000">
                <a:solidFill>
                  <a:schemeClr val="bg1"/>
                </a:solidFill>
                <a:ea typeface="微软雅黑" panose="020B0503020204020204" pitchFamily="34" charset="-122"/>
              </a:rPr>
              <a:t>楼盘库</a:t>
            </a:r>
            <a:endParaRPr lang="zh-CN" altLang="en-US"/>
          </a:p>
        </p:txBody>
      </p:sp>
      <p:sp>
        <p:nvSpPr>
          <p:cNvPr id="11269" name="AutoShape 5"/>
          <p:cNvSpPr>
            <a:spLocks noChangeArrowheads="1"/>
          </p:cNvSpPr>
          <p:nvPr/>
        </p:nvSpPr>
        <p:spPr bwMode="auto">
          <a:xfrm>
            <a:off x="4405630" y="4044950"/>
            <a:ext cx="1442720" cy="1503045"/>
          </a:xfrm>
          <a:prstGeom prst="cube">
            <a:avLst>
              <a:gd name="adj" fmla="val 44606"/>
            </a:avLst>
          </a:prstGeom>
          <a:solidFill>
            <a:srgbClr val="00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CN" altLang="en-US" sz="2000">
                <a:solidFill>
                  <a:schemeClr val="bg1"/>
                </a:solidFill>
                <a:ea typeface="微软雅黑" panose="020B0503020204020204" pitchFamily="34" charset="-122"/>
              </a:rPr>
              <a:t>走进</a:t>
            </a:r>
            <a:endParaRPr lang="zh-CN" altLang="en-US" sz="2000">
              <a:solidFill>
                <a:schemeClr val="bg1"/>
              </a:solidFill>
              <a:ea typeface="微软雅黑" panose="020B0503020204020204" pitchFamily="34" charset="-122"/>
            </a:endParaRPr>
          </a:p>
          <a:p>
            <a:pPr algn="ctr"/>
            <a:r>
              <a:rPr lang="zh-CN" altLang="en-US" sz="2000">
                <a:solidFill>
                  <a:schemeClr val="bg1"/>
                </a:solidFill>
                <a:ea typeface="微软雅黑" panose="020B0503020204020204" pitchFamily="34" charset="-122"/>
              </a:rPr>
              <a:t>售楼处</a:t>
            </a:r>
            <a:endParaRPr lang="zh-CN" altLang="en-US" sz="200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11270" name="Text Box 2"/>
          <p:cNvSpPr>
            <a:spLocks noChangeArrowheads="1"/>
          </p:cNvSpPr>
          <p:nvPr/>
        </p:nvSpPr>
        <p:spPr bwMode="auto">
          <a:xfrm>
            <a:off x="882015" y="612775"/>
            <a:ext cx="2058035" cy="645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3600" b="1">
                <a:solidFill>
                  <a:srgbClr val="CC0000"/>
                </a:solidFill>
                <a:ea typeface="微软雅黑" panose="020B0503020204020204" pitchFamily="34" charset="-122"/>
              </a:rPr>
              <a:t>全案服务</a:t>
            </a:r>
            <a:endParaRPr lang="zh-CN" altLang="en-US" sz="3600" b="1">
              <a:solidFill>
                <a:srgbClr val="CC0000"/>
              </a:solidFill>
              <a:ea typeface="微软雅黑" panose="020B0503020204020204" pitchFamily="34" charset="-122"/>
            </a:endParaRPr>
          </a:p>
        </p:txBody>
      </p:sp>
      <p:sp>
        <p:nvSpPr>
          <p:cNvPr id="11272" name="AutoShape 8"/>
          <p:cNvSpPr>
            <a:spLocks noChangeArrowheads="1"/>
          </p:cNvSpPr>
          <p:nvPr/>
        </p:nvSpPr>
        <p:spPr bwMode="auto">
          <a:xfrm>
            <a:off x="1932305" y="2327275"/>
            <a:ext cx="1026160" cy="1066165"/>
          </a:xfrm>
          <a:prstGeom prst="cube">
            <a:avLst>
              <a:gd name="adj" fmla="val 18125"/>
            </a:avLst>
          </a:prstGeom>
          <a:solidFill>
            <a:srgbClr val="00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CN" sz="2000">
                <a:solidFill>
                  <a:schemeClr val="bg1"/>
                </a:solidFill>
                <a:ea typeface="微软雅黑" panose="020B0503020204020204" pitchFamily="34" charset="-122"/>
              </a:rPr>
              <a:t>楼盘</a:t>
            </a:r>
            <a:endParaRPr lang="zh-CN" sz="2000">
              <a:solidFill>
                <a:schemeClr val="bg1"/>
              </a:solidFill>
              <a:ea typeface="微软雅黑" panose="020B0503020204020204" pitchFamily="34" charset="-122"/>
            </a:endParaRPr>
          </a:p>
          <a:p>
            <a:pPr algn="ctr"/>
            <a:r>
              <a:rPr lang="zh-CN" sz="2000">
                <a:solidFill>
                  <a:schemeClr val="bg1"/>
                </a:solidFill>
                <a:ea typeface="微软雅黑" panose="020B0503020204020204" pitchFamily="34" charset="-122"/>
              </a:rPr>
              <a:t>问答</a:t>
            </a:r>
            <a:endParaRPr lang="zh-CN" sz="200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11273" name="AutoShape 9"/>
          <p:cNvSpPr>
            <a:spLocks noChangeArrowheads="1"/>
          </p:cNvSpPr>
          <p:nvPr/>
        </p:nvSpPr>
        <p:spPr bwMode="auto">
          <a:xfrm>
            <a:off x="1612900" y="3368675"/>
            <a:ext cx="1155065" cy="1163320"/>
          </a:xfrm>
          <a:prstGeom prst="cube">
            <a:avLst>
              <a:gd name="adj" fmla="val 28366"/>
            </a:avLst>
          </a:prstGeom>
          <a:solidFill>
            <a:srgbClr val="00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CN" altLang="en-US" sz="2000">
                <a:solidFill>
                  <a:schemeClr val="bg1"/>
                </a:solidFill>
                <a:ea typeface="微软雅黑" panose="020B0503020204020204" pitchFamily="34" charset="-122"/>
              </a:rPr>
              <a:t>直播间</a:t>
            </a:r>
            <a:endParaRPr lang="zh-CN" altLang="en-US" sz="200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11274" name="AutoShape 10"/>
          <p:cNvSpPr>
            <a:spLocks noChangeArrowheads="1"/>
          </p:cNvSpPr>
          <p:nvPr/>
        </p:nvSpPr>
        <p:spPr bwMode="auto">
          <a:xfrm>
            <a:off x="2438400" y="3615055"/>
            <a:ext cx="1542415" cy="1443355"/>
          </a:xfrm>
          <a:prstGeom prst="cube">
            <a:avLst>
              <a:gd name="adj" fmla="val 39426"/>
            </a:avLst>
          </a:prstGeom>
          <a:solidFill>
            <a:srgbClr val="33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170" tIns="46990" rIns="90170" bIns="46990" anchor="ctr"/>
          <a:lstStyle/>
          <a:p>
            <a:pPr algn="ctr"/>
            <a:r>
              <a:rPr lang="zh-CN" altLang="en-US" sz="2000">
                <a:solidFill>
                  <a:schemeClr val="bg1"/>
                </a:solidFill>
                <a:ea typeface="微软雅黑" panose="020B0503020204020204" pitchFamily="34" charset="-122"/>
              </a:rPr>
              <a:t>精英</a:t>
            </a:r>
            <a:endParaRPr lang="zh-CN" altLang="en-US" sz="2000">
              <a:solidFill>
                <a:schemeClr val="bg1"/>
              </a:solidFill>
              <a:ea typeface="微软雅黑" panose="020B0503020204020204" pitchFamily="34" charset="-122"/>
            </a:endParaRPr>
          </a:p>
          <a:p>
            <a:pPr algn="ctr"/>
            <a:r>
              <a:rPr lang="zh-CN" altLang="en-US" sz="2000">
                <a:solidFill>
                  <a:schemeClr val="bg1"/>
                </a:solidFill>
                <a:ea typeface="微软雅黑" panose="020B0503020204020204" pitchFamily="34" charset="-122"/>
              </a:rPr>
              <a:t>访谈</a:t>
            </a:r>
            <a:endParaRPr lang="zh-CN" altLang="en-US" sz="200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11275" name="AutoShape 11"/>
          <p:cNvSpPr>
            <a:spLocks noChangeArrowheads="1"/>
          </p:cNvSpPr>
          <p:nvPr/>
        </p:nvSpPr>
        <p:spPr bwMode="auto">
          <a:xfrm>
            <a:off x="3819525" y="2454275"/>
            <a:ext cx="1152525" cy="1166495"/>
          </a:xfrm>
          <a:prstGeom prst="cube">
            <a:avLst>
              <a:gd name="adj" fmla="val 28366"/>
            </a:avLst>
          </a:prstGeom>
          <a:solidFill>
            <a:srgbClr val="00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CN" altLang="en-US" sz="2000">
                <a:solidFill>
                  <a:schemeClr val="bg1"/>
                </a:solidFill>
                <a:ea typeface="微软雅黑" panose="020B0503020204020204" pitchFamily="34" charset="-122"/>
              </a:rPr>
              <a:t>户型</a:t>
            </a:r>
            <a:endParaRPr lang="zh-CN" altLang="en-US" sz="2000">
              <a:solidFill>
                <a:schemeClr val="bg1"/>
              </a:solidFill>
              <a:ea typeface="微软雅黑" panose="020B0503020204020204" pitchFamily="34" charset="-122"/>
            </a:endParaRPr>
          </a:p>
          <a:p>
            <a:pPr algn="ctr"/>
            <a:r>
              <a:rPr lang="zh-CN" altLang="en-US" sz="2000">
                <a:solidFill>
                  <a:schemeClr val="bg1"/>
                </a:solidFill>
                <a:ea typeface="微软雅黑" panose="020B0503020204020204" pitchFamily="34" charset="-122"/>
              </a:rPr>
              <a:t>分析</a:t>
            </a:r>
            <a:endParaRPr lang="zh-CN" altLang="en-US" sz="200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11276" name="AutoShape 12"/>
          <p:cNvSpPr>
            <a:spLocks noChangeArrowheads="1"/>
          </p:cNvSpPr>
          <p:nvPr/>
        </p:nvSpPr>
        <p:spPr bwMode="auto">
          <a:xfrm>
            <a:off x="3521075" y="3573780"/>
            <a:ext cx="1155700" cy="1166495"/>
          </a:xfrm>
          <a:prstGeom prst="cube">
            <a:avLst>
              <a:gd name="adj" fmla="val 28366"/>
            </a:avLst>
          </a:prstGeom>
          <a:solidFill>
            <a:srgbClr val="00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CN" altLang="en-US" sz="2000">
                <a:solidFill>
                  <a:schemeClr val="bg1"/>
                </a:solidFill>
                <a:ea typeface="微软雅黑" panose="020B0503020204020204" pitchFamily="34" charset="-122"/>
              </a:rPr>
              <a:t>工程</a:t>
            </a:r>
            <a:endParaRPr lang="zh-CN" altLang="en-US" sz="2000">
              <a:solidFill>
                <a:schemeClr val="bg1"/>
              </a:solidFill>
              <a:ea typeface="微软雅黑" panose="020B0503020204020204" pitchFamily="34" charset="-122"/>
            </a:endParaRPr>
          </a:p>
          <a:p>
            <a:pPr algn="ctr"/>
            <a:r>
              <a:rPr lang="zh-CN" altLang="en-US" sz="2000">
                <a:solidFill>
                  <a:schemeClr val="bg1"/>
                </a:solidFill>
                <a:ea typeface="微软雅黑" panose="020B0503020204020204" pitchFamily="34" charset="-122"/>
              </a:rPr>
              <a:t>进度</a:t>
            </a:r>
            <a:endParaRPr lang="zh-CN" altLang="en-US" sz="200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11277" name="AutoShape 13"/>
          <p:cNvSpPr>
            <a:spLocks noChangeArrowheads="1"/>
          </p:cNvSpPr>
          <p:nvPr/>
        </p:nvSpPr>
        <p:spPr bwMode="auto">
          <a:xfrm>
            <a:off x="4694555" y="3279775"/>
            <a:ext cx="1152525" cy="1166495"/>
          </a:xfrm>
          <a:prstGeom prst="cube">
            <a:avLst>
              <a:gd name="adj" fmla="val 28366"/>
            </a:avLst>
          </a:prstGeom>
          <a:solidFill>
            <a:srgbClr val="00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CN" altLang="en-US" sz="2000">
                <a:solidFill>
                  <a:schemeClr val="bg1"/>
                </a:solidFill>
                <a:ea typeface="微软雅黑" panose="020B0503020204020204" pitchFamily="34" charset="-122"/>
              </a:rPr>
              <a:t>样板房</a:t>
            </a:r>
            <a:endParaRPr lang="zh-CN" altLang="en-US" sz="2000">
              <a:solidFill>
                <a:schemeClr val="bg1"/>
              </a:solidFill>
              <a:ea typeface="微软雅黑" panose="020B0503020204020204" pitchFamily="34" charset="-122"/>
            </a:endParaRPr>
          </a:p>
          <a:p>
            <a:pPr algn="ctr"/>
            <a:r>
              <a:rPr lang="zh-CN" altLang="en-US" sz="2000">
                <a:solidFill>
                  <a:schemeClr val="bg1"/>
                </a:solidFill>
                <a:ea typeface="微软雅黑" panose="020B0503020204020204" pitchFamily="34" charset="-122"/>
              </a:rPr>
              <a:t>拍摄</a:t>
            </a:r>
            <a:endParaRPr lang="zh-CN" altLang="en-US" sz="200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11278" name="AutoShape 14"/>
          <p:cNvSpPr>
            <a:spLocks noChangeArrowheads="1"/>
          </p:cNvSpPr>
          <p:nvPr/>
        </p:nvSpPr>
        <p:spPr bwMode="auto">
          <a:xfrm>
            <a:off x="2616200" y="2822575"/>
            <a:ext cx="1165225" cy="1097280"/>
          </a:xfrm>
          <a:prstGeom prst="cube">
            <a:avLst>
              <a:gd name="adj" fmla="val 28366"/>
            </a:avLst>
          </a:prstGeom>
          <a:solidFill>
            <a:srgbClr val="00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CN" altLang="en-US" sz="2000">
                <a:solidFill>
                  <a:schemeClr val="bg1"/>
                </a:solidFill>
                <a:ea typeface="微软雅黑" panose="020B0503020204020204" pitchFamily="34" charset="-122"/>
              </a:rPr>
              <a:t>房产</a:t>
            </a:r>
            <a:endParaRPr lang="zh-CN" altLang="en-US" sz="2000">
              <a:solidFill>
                <a:schemeClr val="bg1"/>
              </a:solidFill>
              <a:ea typeface="微软雅黑" panose="020B0503020204020204" pitchFamily="34" charset="-122"/>
            </a:endParaRPr>
          </a:p>
          <a:p>
            <a:pPr algn="ctr"/>
            <a:r>
              <a:rPr lang="zh-CN" altLang="en-US" sz="2000">
                <a:solidFill>
                  <a:schemeClr val="bg1"/>
                </a:solidFill>
                <a:ea typeface="微软雅黑" panose="020B0503020204020204" pitchFamily="34" charset="-122"/>
              </a:rPr>
              <a:t>专题</a:t>
            </a:r>
            <a:endParaRPr lang="zh-CN" altLang="en-US" sz="200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11279" name="AutoShape 15"/>
          <p:cNvSpPr>
            <a:spLocks noChangeArrowheads="1"/>
          </p:cNvSpPr>
          <p:nvPr/>
        </p:nvSpPr>
        <p:spPr bwMode="auto">
          <a:xfrm>
            <a:off x="2908300" y="1519555"/>
            <a:ext cx="1249045" cy="1316355"/>
          </a:xfrm>
          <a:prstGeom prst="cube">
            <a:avLst>
              <a:gd name="adj" fmla="val 29843"/>
            </a:avLst>
          </a:prstGeom>
          <a:solidFill>
            <a:srgbClr val="00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CN" sz="2000">
                <a:solidFill>
                  <a:schemeClr val="bg1"/>
                </a:solidFill>
                <a:ea typeface="微软雅黑" panose="020B0503020204020204" pitchFamily="34" charset="-122"/>
              </a:rPr>
              <a:t>看房团</a:t>
            </a:r>
            <a:endParaRPr lang="zh-CN" sz="200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11280" name="Text Box 16"/>
          <p:cNvSpPr txBox="1">
            <a:spLocks noChangeArrowheads="1"/>
          </p:cNvSpPr>
          <p:nvPr/>
        </p:nvSpPr>
        <p:spPr bwMode="auto">
          <a:xfrm>
            <a:off x="6477000" y="1354138"/>
            <a:ext cx="32305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sz="2400">
                <a:solidFill>
                  <a:srgbClr val="3399FF"/>
                </a:solidFill>
                <a:ea typeface="微软雅黑" panose="020B0503020204020204" pitchFamily="34" charset="-122"/>
              </a:rPr>
              <a:t>项目日常全程服务体系</a:t>
            </a:r>
            <a:endParaRPr lang="zh-CN" sz="2400">
              <a:solidFill>
                <a:srgbClr val="3399FF"/>
              </a:solidFill>
              <a:ea typeface="微软雅黑" panose="020B0503020204020204" pitchFamily="34" charset="-122"/>
            </a:endParaRPr>
          </a:p>
        </p:txBody>
      </p:sp>
      <p:sp>
        <p:nvSpPr>
          <p:cNvPr id="11281" name="Text Box 17"/>
          <p:cNvSpPr txBox="1">
            <a:spLocks noChangeArrowheads="1"/>
          </p:cNvSpPr>
          <p:nvPr/>
        </p:nvSpPr>
        <p:spPr bwMode="auto">
          <a:xfrm>
            <a:off x="7264400" y="2630488"/>
            <a:ext cx="406908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solidFill>
                  <a:srgbClr val="333333"/>
                </a:solidFill>
                <a:ea typeface="MingLiU" pitchFamily="49" charset="-120"/>
              </a:rPr>
              <a:t>基于好房网平台，获得更好的传播效果</a:t>
            </a:r>
            <a:endParaRPr lang="zh-CN" altLang="en-US">
              <a:solidFill>
                <a:srgbClr val="333333"/>
              </a:solidFill>
              <a:ea typeface="MingLiU" pitchFamily="49" charset="-120"/>
            </a:endParaRPr>
          </a:p>
        </p:txBody>
      </p:sp>
      <p:grpSp>
        <p:nvGrpSpPr>
          <p:cNvPr id="11282" name="Group 18"/>
          <p:cNvGrpSpPr/>
          <p:nvPr/>
        </p:nvGrpSpPr>
        <p:grpSpPr bwMode="auto">
          <a:xfrm>
            <a:off x="6780213" y="2098675"/>
            <a:ext cx="423862" cy="542925"/>
            <a:chOff x="0" y="0"/>
            <a:chExt cx="667" cy="855"/>
          </a:xfrm>
        </p:grpSpPr>
        <p:sp>
          <p:nvSpPr>
            <p:cNvPr id="11283" name="AutoShape 19"/>
            <p:cNvSpPr>
              <a:spLocks noChangeArrowheads="1"/>
            </p:cNvSpPr>
            <p:nvPr/>
          </p:nvSpPr>
          <p:spPr bwMode="auto">
            <a:xfrm rot="4860000">
              <a:off x="-65" y="65"/>
              <a:ext cx="791" cy="661"/>
            </a:xfrm>
            <a:prstGeom prst="triangle">
              <a:avLst>
                <a:gd name="adj" fmla="val 50000"/>
              </a:avLst>
            </a:prstGeom>
            <a:solidFill>
              <a:srgbClr val="FF505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1284" name="AutoShape 20"/>
            <p:cNvSpPr>
              <a:spLocks noChangeArrowheads="1"/>
            </p:cNvSpPr>
            <p:nvPr/>
          </p:nvSpPr>
          <p:spPr bwMode="auto">
            <a:xfrm rot="7620000">
              <a:off x="-23" y="153"/>
              <a:ext cx="739" cy="640"/>
            </a:xfrm>
            <a:prstGeom prst="triangle">
              <a:avLst>
                <a:gd name="adj" fmla="val 50000"/>
              </a:avLst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sp>
        <p:nvSpPr>
          <p:cNvPr id="11285" name="Text Box 21"/>
          <p:cNvSpPr txBox="1">
            <a:spLocks noChangeArrowheads="1"/>
          </p:cNvSpPr>
          <p:nvPr/>
        </p:nvSpPr>
        <p:spPr bwMode="auto">
          <a:xfrm>
            <a:off x="7264400" y="2065338"/>
            <a:ext cx="26209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>
                <a:solidFill>
                  <a:srgbClr val="CC0000"/>
                </a:solidFill>
                <a:ea typeface="微软雅黑" panose="020B0503020204020204" pitchFamily="34" charset="-122"/>
              </a:rPr>
              <a:t>传播力就是生产力</a:t>
            </a:r>
            <a:endParaRPr lang="zh-CN" altLang="en-US" sz="2400">
              <a:solidFill>
                <a:srgbClr val="CC0000"/>
              </a:solidFill>
              <a:ea typeface="微软雅黑" panose="020B0503020204020204" pitchFamily="34" charset="-122"/>
            </a:endParaRPr>
          </a:p>
        </p:txBody>
      </p:sp>
      <p:sp>
        <p:nvSpPr>
          <p:cNvPr id="11286" name="Text Box 22"/>
          <p:cNvSpPr txBox="1">
            <a:spLocks noChangeArrowheads="1"/>
          </p:cNvSpPr>
          <p:nvPr/>
        </p:nvSpPr>
        <p:spPr bwMode="auto">
          <a:xfrm>
            <a:off x="7264400" y="3149600"/>
            <a:ext cx="1706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>
                <a:solidFill>
                  <a:srgbClr val="CC0000"/>
                </a:solidFill>
                <a:ea typeface="微软雅黑" panose="020B0503020204020204" pitchFamily="34" charset="-122"/>
              </a:rPr>
              <a:t>节点全覆盖</a:t>
            </a:r>
            <a:endParaRPr lang="zh-CN" altLang="en-US" sz="2400">
              <a:solidFill>
                <a:srgbClr val="CC0000"/>
              </a:solidFill>
              <a:ea typeface="微软雅黑" panose="020B0503020204020204" pitchFamily="34" charset="-122"/>
            </a:endParaRPr>
          </a:p>
        </p:txBody>
      </p:sp>
      <p:sp>
        <p:nvSpPr>
          <p:cNvPr id="11287" name="Text Box 23"/>
          <p:cNvSpPr txBox="1">
            <a:spLocks noChangeArrowheads="1"/>
          </p:cNvSpPr>
          <p:nvPr/>
        </p:nvSpPr>
        <p:spPr bwMode="auto">
          <a:xfrm>
            <a:off x="7264400" y="4356100"/>
            <a:ext cx="14017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>
                <a:solidFill>
                  <a:srgbClr val="CC0000"/>
                </a:solidFill>
                <a:ea typeface="微软雅黑" panose="020B0503020204020204" pitchFamily="34" charset="-122"/>
              </a:rPr>
              <a:t>精确制导</a:t>
            </a:r>
            <a:endParaRPr lang="zh-CN" altLang="en-US" sz="2400">
              <a:solidFill>
                <a:srgbClr val="CC0000"/>
              </a:solidFill>
              <a:ea typeface="微软雅黑" panose="020B0503020204020204" pitchFamily="34" charset="-122"/>
            </a:endParaRPr>
          </a:p>
        </p:txBody>
      </p:sp>
      <p:sp>
        <p:nvSpPr>
          <p:cNvPr id="11288" name="Text Box 24"/>
          <p:cNvSpPr txBox="1">
            <a:spLocks noChangeArrowheads="1"/>
          </p:cNvSpPr>
          <p:nvPr/>
        </p:nvSpPr>
        <p:spPr bwMode="auto">
          <a:xfrm>
            <a:off x="7264400" y="3754438"/>
            <a:ext cx="40687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solidFill>
                  <a:srgbClr val="333333"/>
                </a:solidFill>
                <a:ea typeface="MingLiU" pitchFamily="49" charset="-120"/>
              </a:rPr>
              <a:t>包括品牌项目的各</a:t>
            </a:r>
            <a:r>
              <a:rPr lang="zh-CN" altLang="en-US">
                <a:solidFill>
                  <a:srgbClr val="333333"/>
                </a:solidFill>
              </a:rPr>
              <a:t>营销</a:t>
            </a:r>
            <a:r>
              <a:rPr lang="zh-CN" altLang="en-US">
                <a:solidFill>
                  <a:srgbClr val="333333"/>
                </a:solidFill>
                <a:ea typeface="MingLiU" pitchFamily="49" charset="-120"/>
              </a:rPr>
              <a:t>阶段</a:t>
            </a:r>
            <a:r>
              <a:rPr lang="zh-CN" altLang="en-US">
                <a:solidFill>
                  <a:srgbClr val="333333"/>
                </a:solidFill>
              </a:rPr>
              <a:t>的解决方案</a:t>
            </a:r>
            <a:endParaRPr lang="zh-CN" altLang="en-US">
              <a:solidFill>
                <a:srgbClr val="333333"/>
              </a:solidFill>
              <a:ea typeface="MingLiU" pitchFamily="49" charset="-120"/>
            </a:endParaRPr>
          </a:p>
        </p:txBody>
      </p:sp>
      <p:sp>
        <p:nvSpPr>
          <p:cNvPr id="11289" name="Text Box 25"/>
          <p:cNvSpPr txBox="1">
            <a:spLocks noChangeArrowheads="1"/>
          </p:cNvSpPr>
          <p:nvPr/>
        </p:nvSpPr>
        <p:spPr bwMode="auto">
          <a:xfrm>
            <a:off x="7264400" y="4899025"/>
            <a:ext cx="42989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>
                <a:solidFill>
                  <a:srgbClr val="333333"/>
                </a:solidFill>
                <a:ea typeface="MingLiU" pitchFamily="49" charset="-120"/>
              </a:rPr>
              <a:t>针对众多的营销目的出具特定的服务方案</a:t>
            </a:r>
            <a:endParaRPr lang="zh-CN">
              <a:solidFill>
                <a:srgbClr val="333333"/>
              </a:solidFill>
              <a:ea typeface="MingLiU" pitchFamily="49" charset="-120"/>
            </a:endParaRPr>
          </a:p>
        </p:txBody>
      </p:sp>
      <p:grpSp>
        <p:nvGrpSpPr>
          <p:cNvPr id="11291" name="Group 27"/>
          <p:cNvGrpSpPr/>
          <p:nvPr/>
        </p:nvGrpSpPr>
        <p:grpSpPr bwMode="auto">
          <a:xfrm>
            <a:off x="6780213" y="3160713"/>
            <a:ext cx="423862" cy="542925"/>
            <a:chOff x="0" y="0"/>
            <a:chExt cx="667" cy="855"/>
          </a:xfrm>
        </p:grpSpPr>
        <p:sp>
          <p:nvSpPr>
            <p:cNvPr id="11292" name="AutoShape 28"/>
            <p:cNvSpPr>
              <a:spLocks noChangeArrowheads="1"/>
            </p:cNvSpPr>
            <p:nvPr/>
          </p:nvSpPr>
          <p:spPr bwMode="auto">
            <a:xfrm rot="4860000">
              <a:off x="-65" y="65"/>
              <a:ext cx="791" cy="661"/>
            </a:xfrm>
            <a:prstGeom prst="triangle">
              <a:avLst>
                <a:gd name="adj" fmla="val 50000"/>
              </a:avLst>
            </a:prstGeom>
            <a:solidFill>
              <a:srgbClr val="FF505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1293" name="AutoShape 29"/>
            <p:cNvSpPr>
              <a:spLocks noChangeArrowheads="1"/>
            </p:cNvSpPr>
            <p:nvPr/>
          </p:nvSpPr>
          <p:spPr bwMode="auto">
            <a:xfrm rot="7620000">
              <a:off x="-23" y="153"/>
              <a:ext cx="739" cy="640"/>
            </a:xfrm>
            <a:prstGeom prst="triangle">
              <a:avLst>
                <a:gd name="adj" fmla="val 50000"/>
              </a:avLst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grpSp>
        <p:nvGrpSpPr>
          <p:cNvPr id="11294" name="Group 30"/>
          <p:cNvGrpSpPr/>
          <p:nvPr/>
        </p:nvGrpSpPr>
        <p:grpSpPr bwMode="auto">
          <a:xfrm>
            <a:off x="6780213" y="4314825"/>
            <a:ext cx="423862" cy="542925"/>
            <a:chOff x="0" y="0"/>
            <a:chExt cx="667" cy="855"/>
          </a:xfrm>
        </p:grpSpPr>
        <p:sp>
          <p:nvSpPr>
            <p:cNvPr id="11295" name="AutoShape 31"/>
            <p:cNvSpPr>
              <a:spLocks noChangeArrowheads="1"/>
            </p:cNvSpPr>
            <p:nvPr/>
          </p:nvSpPr>
          <p:spPr bwMode="auto">
            <a:xfrm rot="4860000">
              <a:off x="-65" y="65"/>
              <a:ext cx="791" cy="661"/>
            </a:xfrm>
            <a:prstGeom prst="triangle">
              <a:avLst>
                <a:gd name="adj" fmla="val 50000"/>
              </a:avLst>
            </a:prstGeom>
            <a:solidFill>
              <a:srgbClr val="FF505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1296" name="AutoShape 32"/>
            <p:cNvSpPr>
              <a:spLocks noChangeArrowheads="1"/>
            </p:cNvSpPr>
            <p:nvPr/>
          </p:nvSpPr>
          <p:spPr bwMode="auto">
            <a:xfrm rot="7620000">
              <a:off x="-23" y="153"/>
              <a:ext cx="739" cy="640"/>
            </a:xfrm>
            <a:prstGeom prst="triangle">
              <a:avLst>
                <a:gd name="adj" fmla="val 50000"/>
              </a:avLst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90" name="Text Box 2"/>
          <p:cNvSpPr>
            <a:spLocks noChangeArrowheads="1"/>
          </p:cNvSpPr>
          <p:nvPr/>
        </p:nvSpPr>
        <p:spPr bwMode="auto">
          <a:xfrm>
            <a:off x="636588" y="136525"/>
            <a:ext cx="2011362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p>
            <a:r>
              <a:rPr lang="zh-CN" altLang="en-US" sz="3600" b="1">
                <a:solidFill>
                  <a:srgbClr val="CC0000"/>
                </a:solidFill>
                <a:ea typeface="微软雅黑" panose="020B0503020204020204" pitchFamily="34" charset="-122"/>
              </a:rPr>
              <a:t>内容炒作</a:t>
            </a:r>
            <a:endParaRPr lang="zh-CN" altLang="en-US" sz="3600" b="1">
              <a:solidFill>
                <a:srgbClr val="CC0000"/>
              </a:solidFill>
              <a:ea typeface="微软雅黑" panose="020B0503020204020204" pitchFamily="34" charset="-122"/>
            </a:endParaRP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53975" y="239713"/>
            <a:ext cx="123825" cy="466725"/>
          </a:xfrm>
          <a:prstGeom prst="rect">
            <a:avLst/>
          </a:prstGeom>
          <a:solidFill>
            <a:srgbClr val="CC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p>
            <a:endParaRPr lang="zh-CN" altLang="en-US"/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2647950" y="2135188"/>
            <a:ext cx="5059363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p>
            <a:r>
              <a:rPr lang="zh-CN" sz="3200" dirty="0">
                <a:solidFill>
                  <a:srgbClr val="333333"/>
                </a:solidFill>
                <a:ea typeface="微软雅黑" panose="020B0503020204020204" pitchFamily="34" charset="-122"/>
              </a:rPr>
              <a:t>让你的</a:t>
            </a:r>
            <a:r>
              <a:rPr lang="zh-CN" sz="3200" b="1" dirty="0">
                <a:solidFill>
                  <a:srgbClr val="CC0000"/>
                </a:solidFill>
                <a:ea typeface="微软雅黑" panose="020B0503020204020204" pitchFamily="34" charset="-122"/>
              </a:rPr>
              <a:t>卖点</a:t>
            </a:r>
            <a:r>
              <a:rPr lang="zh-CN" sz="3200" dirty="0">
                <a:solidFill>
                  <a:srgbClr val="333333"/>
                </a:solidFill>
                <a:ea typeface="微软雅黑" panose="020B0503020204020204" pitchFamily="34" charset="-122"/>
              </a:rPr>
              <a:t>成为业主的</a:t>
            </a:r>
            <a:r>
              <a:rPr lang="zh-CN" sz="3200" b="1" dirty="0">
                <a:solidFill>
                  <a:srgbClr val="CC0000"/>
                </a:solidFill>
                <a:ea typeface="微软雅黑" panose="020B0503020204020204" pitchFamily="34" charset="-122"/>
              </a:rPr>
              <a:t>买点</a:t>
            </a:r>
            <a:endParaRPr lang="zh-CN" sz="3200" b="1" dirty="0">
              <a:solidFill>
                <a:srgbClr val="CC0000"/>
              </a:solidFill>
              <a:ea typeface="微软雅黑" panose="020B0503020204020204" pitchFamily="34" charset="-122"/>
            </a:endParaRPr>
          </a:p>
        </p:txBody>
      </p:sp>
      <p:sp>
        <p:nvSpPr>
          <p:cNvPr id="12294" name="AutoShape 6"/>
          <p:cNvSpPr>
            <a:spLocks noChangeArrowheads="1"/>
          </p:cNvSpPr>
          <p:nvPr/>
        </p:nvSpPr>
        <p:spPr bwMode="auto">
          <a:xfrm>
            <a:off x="6294438" y="3752850"/>
            <a:ext cx="3124200" cy="2895600"/>
          </a:xfrm>
          <a:prstGeom prst="chevron">
            <a:avLst>
              <a:gd name="adj" fmla="val 17768"/>
            </a:avLst>
          </a:prstGeom>
          <a:solidFill>
            <a:srgbClr val="0099FF"/>
          </a:solidFill>
          <a:ln w="38100" cap="flat" cmpd="sng">
            <a:solidFill>
              <a:srgbClr val="EAEAEA"/>
            </a:solidFill>
            <a:miter lim="800000"/>
          </a:ln>
          <a:effectLst>
            <a:outerShdw dist="109250" dir="3267739" algn="ctr" rotWithShape="0">
              <a:srgbClr val="333333">
                <a:alpha val="50000"/>
              </a:srgbClr>
            </a:outerShdw>
          </a:effectLst>
        </p:spPr>
        <p:txBody>
          <a:bodyPr anchor="ctr">
            <a:spAutoFit/>
          </a:bodyPr>
          <a:p>
            <a:endParaRPr lang="zh-CN" altLang="en-US"/>
          </a:p>
        </p:txBody>
      </p:sp>
      <p:sp>
        <p:nvSpPr>
          <p:cNvPr id="12295" name="AutoShape 7"/>
          <p:cNvSpPr>
            <a:spLocks noChangeArrowheads="1"/>
          </p:cNvSpPr>
          <p:nvPr/>
        </p:nvSpPr>
        <p:spPr bwMode="auto">
          <a:xfrm>
            <a:off x="3976688" y="3752850"/>
            <a:ext cx="2971800" cy="2895600"/>
          </a:xfrm>
          <a:prstGeom prst="chevron">
            <a:avLst>
              <a:gd name="adj" fmla="val 17842"/>
            </a:avLst>
          </a:prstGeom>
          <a:solidFill>
            <a:srgbClr val="00CC66"/>
          </a:solidFill>
          <a:ln w="38100" cap="flat" cmpd="sng">
            <a:solidFill>
              <a:srgbClr val="EAEAEA"/>
            </a:solidFill>
            <a:miter lim="800000"/>
          </a:ln>
          <a:effectLst>
            <a:outerShdw dist="109250" dir="3267739" algn="ctr" rotWithShape="0">
              <a:srgbClr val="333333">
                <a:alpha val="50000"/>
              </a:srgbClr>
            </a:outerShdw>
          </a:effectLst>
        </p:spPr>
        <p:txBody>
          <a:bodyPr anchor="ctr">
            <a:spAutoFit/>
          </a:bodyPr>
          <a:p>
            <a:endParaRPr lang="zh-CN" altLang="en-US"/>
          </a:p>
        </p:txBody>
      </p:sp>
      <p:sp>
        <p:nvSpPr>
          <p:cNvPr id="12296" name="AutoShape 8"/>
          <p:cNvSpPr>
            <a:spLocks noChangeArrowheads="1"/>
          </p:cNvSpPr>
          <p:nvPr/>
        </p:nvSpPr>
        <p:spPr bwMode="auto">
          <a:xfrm>
            <a:off x="1614488" y="3752850"/>
            <a:ext cx="2971800" cy="2895600"/>
          </a:xfrm>
          <a:prstGeom prst="chevron">
            <a:avLst>
              <a:gd name="adj" fmla="val 17842"/>
            </a:avLst>
          </a:prstGeom>
          <a:solidFill>
            <a:srgbClr val="FF9933"/>
          </a:solidFill>
          <a:ln w="38100" cap="flat" cmpd="sng">
            <a:solidFill>
              <a:srgbClr val="EAEAEA"/>
            </a:solidFill>
            <a:miter lim="800000"/>
          </a:ln>
          <a:effectLst>
            <a:outerShdw dist="109250" dir="3267739" algn="ctr" rotWithShape="0">
              <a:srgbClr val="333333">
                <a:alpha val="50000"/>
              </a:srgbClr>
            </a:outerShdw>
          </a:effectLst>
        </p:spPr>
        <p:txBody>
          <a:bodyPr anchor="ctr">
            <a:spAutoFit/>
          </a:bodyPr>
          <a:p>
            <a:endParaRPr lang="zh-CN" altLang="en-US"/>
          </a:p>
        </p:txBody>
      </p:sp>
      <p:sp>
        <p:nvSpPr>
          <p:cNvPr id="12297" name="AutoShape 9"/>
          <p:cNvSpPr>
            <a:spLocks noChangeArrowheads="1"/>
          </p:cNvSpPr>
          <p:nvPr/>
        </p:nvSpPr>
        <p:spPr bwMode="auto">
          <a:xfrm>
            <a:off x="1843088" y="2914650"/>
            <a:ext cx="2057400" cy="574675"/>
          </a:xfrm>
          <a:prstGeom prst="roundRect">
            <a:avLst>
              <a:gd name="adj" fmla="val 50000"/>
            </a:avLst>
          </a:prstGeom>
          <a:solidFill>
            <a:srgbClr val="FF9933"/>
          </a:solidFill>
          <a:ln w="38100" cap="flat" cmpd="sng">
            <a:solidFill>
              <a:srgbClr val="FFFFFF"/>
            </a:solidFill>
            <a:rou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90170" tIns="46990" rIns="90170" bIns="46990" anchor="ctr"/>
          <a:p>
            <a:pPr algn="ctr"/>
            <a:r>
              <a:rPr lang="zh-CN" altLang="en-US">
                <a:solidFill>
                  <a:schemeClr val="bg1"/>
                </a:solidFill>
                <a:ea typeface="微软雅黑" panose="020B0503020204020204" pitchFamily="34" charset="-122"/>
              </a:rPr>
              <a:t>卖点提炼</a:t>
            </a:r>
            <a:endParaRPr lang="zh-CN" altLang="en-US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12298" name="AutoShape 10"/>
          <p:cNvSpPr>
            <a:spLocks noChangeArrowheads="1"/>
          </p:cNvSpPr>
          <p:nvPr/>
        </p:nvSpPr>
        <p:spPr bwMode="auto">
          <a:xfrm>
            <a:off x="4162108" y="2914650"/>
            <a:ext cx="2057400" cy="574675"/>
          </a:xfrm>
          <a:prstGeom prst="roundRect">
            <a:avLst>
              <a:gd name="adj" fmla="val 50000"/>
            </a:avLst>
          </a:prstGeom>
          <a:solidFill>
            <a:srgbClr val="00CC66"/>
          </a:solidFill>
          <a:ln w="38100" cap="flat" cmpd="sng">
            <a:solidFill>
              <a:srgbClr val="FFFFFF"/>
            </a:solidFill>
            <a:rou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p>
            <a:pPr algn="ctr"/>
            <a:r>
              <a:rPr lang="zh-CN" altLang="en-US">
                <a:solidFill>
                  <a:schemeClr val="bg1"/>
                </a:solidFill>
                <a:ea typeface="微软雅黑" panose="020B0503020204020204" pitchFamily="34" charset="-122"/>
              </a:rPr>
              <a:t>内容包装</a:t>
            </a:r>
            <a:endParaRPr lang="zh-CN" altLang="en-US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12299" name="AutoShape 11"/>
          <p:cNvSpPr>
            <a:spLocks noChangeArrowheads="1"/>
          </p:cNvSpPr>
          <p:nvPr/>
        </p:nvSpPr>
        <p:spPr bwMode="auto">
          <a:xfrm>
            <a:off x="6491288" y="2914650"/>
            <a:ext cx="2057400" cy="574675"/>
          </a:xfrm>
          <a:prstGeom prst="roundRect">
            <a:avLst>
              <a:gd name="adj" fmla="val 50000"/>
            </a:avLst>
          </a:prstGeom>
          <a:solidFill>
            <a:srgbClr val="0099FF"/>
          </a:solidFill>
          <a:ln w="38100" cap="flat" cmpd="sng">
            <a:solidFill>
              <a:srgbClr val="FFFFFF"/>
            </a:solidFill>
            <a:rou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90170" tIns="46990" rIns="90170" bIns="46990" anchor="ctr"/>
          <a:p>
            <a:pPr algn="ctr"/>
            <a:r>
              <a:rPr lang="zh-CN" altLang="en-US">
                <a:solidFill>
                  <a:schemeClr val="bg1"/>
                </a:solidFill>
                <a:ea typeface="微软雅黑" panose="020B0503020204020204" pitchFamily="34" charset="-122"/>
              </a:rPr>
              <a:t>传播转化</a:t>
            </a:r>
            <a:endParaRPr lang="zh-CN" altLang="en-US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12300" name="Text Box 12"/>
          <p:cNvSpPr txBox="1">
            <a:spLocks noChangeArrowheads="1"/>
          </p:cNvSpPr>
          <p:nvPr/>
        </p:nvSpPr>
        <p:spPr bwMode="auto">
          <a:xfrm>
            <a:off x="2529523" y="3813810"/>
            <a:ext cx="882650" cy="2834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p>
            <a:pPr eaLnBrk="1" hangingPunct="1">
              <a:buFont typeface="Wingdings" panose="05000000000000000000" pitchFamily="2" charset="2"/>
              <a:buChar char="ü"/>
            </a:pPr>
            <a:r>
              <a:rPr lang="zh-CN" altLang="en-US">
                <a:solidFill>
                  <a:schemeClr val="bg1"/>
                </a:solidFill>
                <a:ea typeface="微软雅黑" panose="020B0503020204020204" pitchFamily="34" charset="-122"/>
              </a:rPr>
              <a:t>版块</a:t>
            </a:r>
            <a:endParaRPr lang="zh-CN" altLang="en-US">
              <a:solidFill>
                <a:schemeClr val="bg1"/>
              </a:solidFill>
              <a:ea typeface="微软雅黑" panose="020B0503020204020204" pitchFamily="34" charset="-122"/>
            </a:endParaRP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zh-CN" altLang="en-US">
                <a:solidFill>
                  <a:schemeClr val="bg1"/>
                </a:solidFill>
                <a:ea typeface="微软雅黑" panose="020B0503020204020204" pitchFamily="34" charset="-122"/>
              </a:rPr>
              <a:t>交通</a:t>
            </a:r>
            <a:endParaRPr lang="zh-CN" altLang="en-US">
              <a:solidFill>
                <a:schemeClr val="bg1"/>
              </a:solidFill>
              <a:ea typeface="微软雅黑" panose="020B0503020204020204" pitchFamily="34" charset="-122"/>
            </a:endParaRP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zh-CN" altLang="en-US">
                <a:solidFill>
                  <a:schemeClr val="bg1"/>
                </a:solidFill>
                <a:ea typeface="微软雅黑" panose="020B0503020204020204" pitchFamily="34" charset="-122"/>
              </a:rPr>
              <a:t>配套</a:t>
            </a:r>
            <a:endParaRPr lang="zh-CN" altLang="en-US">
              <a:solidFill>
                <a:schemeClr val="bg1"/>
              </a:solidFill>
              <a:ea typeface="微软雅黑" panose="020B0503020204020204" pitchFamily="34" charset="-122"/>
            </a:endParaRP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zh-CN" altLang="en-US">
                <a:solidFill>
                  <a:schemeClr val="bg1"/>
                </a:solidFill>
                <a:ea typeface="微软雅黑" panose="020B0503020204020204" pitchFamily="34" charset="-122"/>
              </a:rPr>
              <a:t>价格 </a:t>
            </a:r>
            <a:endParaRPr lang="zh-CN" altLang="en-US">
              <a:solidFill>
                <a:schemeClr val="bg1"/>
              </a:solidFill>
              <a:ea typeface="微软雅黑" panose="020B0503020204020204" pitchFamily="34" charset="-122"/>
            </a:endParaRP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zh-CN" altLang="en-US">
                <a:solidFill>
                  <a:schemeClr val="bg1"/>
                </a:solidFill>
                <a:ea typeface="微软雅黑" panose="020B0503020204020204" pitchFamily="34" charset="-122"/>
              </a:rPr>
              <a:t>景观</a:t>
            </a:r>
            <a:endParaRPr lang="zh-CN" altLang="en-US">
              <a:solidFill>
                <a:schemeClr val="bg1"/>
              </a:solidFill>
              <a:ea typeface="微软雅黑" panose="020B0503020204020204" pitchFamily="34" charset="-122"/>
            </a:endParaRP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zh-CN" altLang="en-US">
                <a:solidFill>
                  <a:schemeClr val="bg1"/>
                </a:solidFill>
                <a:ea typeface="微软雅黑" panose="020B0503020204020204" pitchFamily="34" charset="-122"/>
              </a:rPr>
              <a:t>设计</a:t>
            </a:r>
            <a:endParaRPr lang="zh-CN" altLang="en-US">
              <a:solidFill>
                <a:schemeClr val="bg1"/>
              </a:solidFill>
              <a:ea typeface="微软雅黑" panose="020B0503020204020204" pitchFamily="34" charset="-122"/>
            </a:endParaRP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zh-CN" altLang="en-US">
                <a:solidFill>
                  <a:schemeClr val="bg1"/>
                </a:solidFill>
                <a:ea typeface="微软雅黑" panose="020B0503020204020204" pitchFamily="34" charset="-122"/>
              </a:rPr>
              <a:t>品质</a:t>
            </a:r>
            <a:endParaRPr lang="zh-CN" altLang="en-US">
              <a:solidFill>
                <a:schemeClr val="bg1"/>
              </a:solidFill>
              <a:ea typeface="微软雅黑" panose="020B0503020204020204" pitchFamily="34" charset="-122"/>
            </a:endParaRP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zh-CN" altLang="en-US">
                <a:solidFill>
                  <a:schemeClr val="bg1"/>
                </a:solidFill>
                <a:ea typeface="微软雅黑" panose="020B0503020204020204" pitchFamily="34" charset="-122"/>
              </a:rPr>
              <a:t>品牌</a:t>
            </a:r>
            <a:endParaRPr lang="zh-CN" altLang="en-US">
              <a:solidFill>
                <a:schemeClr val="bg1"/>
              </a:solidFill>
              <a:ea typeface="微软雅黑" panose="020B0503020204020204" pitchFamily="34" charset="-122"/>
            </a:endParaRP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zh-CN" altLang="en-US">
                <a:solidFill>
                  <a:schemeClr val="bg1"/>
                </a:solidFill>
                <a:ea typeface="微软雅黑" panose="020B0503020204020204" pitchFamily="34" charset="-122"/>
              </a:rPr>
              <a:t>户型</a:t>
            </a:r>
            <a:endParaRPr lang="zh-CN" altLang="en-US">
              <a:solidFill>
                <a:schemeClr val="bg1"/>
              </a:solidFill>
              <a:ea typeface="微软雅黑" panose="020B0503020204020204" pitchFamily="34" charset="-122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zh-CN" altLang="en-US">
                <a:solidFill>
                  <a:schemeClr val="bg1"/>
                </a:solidFill>
                <a:ea typeface="微软雅黑" panose="020B0503020204020204" pitchFamily="34" charset="-122"/>
              </a:rPr>
              <a:t>......</a:t>
            </a:r>
            <a:endParaRPr lang="zh-CN" altLang="en-US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12301" name="Text Box 13"/>
          <p:cNvSpPr txBox="1">
            <a:spLocks noChangeArrowheads="1"/>
          </p:cNvSpPr>
          <p:nvPr/>
        </p:nvSpPr>
        <p:spPr bwMode="auto">
          <a:xfrm>
            <a:off x="4710113" y="3846830"/>
            <a:ext cx="1276350" cy="256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p>
            <a:pPr eaLnBrk="1" hangingPunct="1">
              <a:buFont typeface="Wingdings" panose="05000000000000000000" pitchFamily="2" charset="2"/>
              <a:buChar char="ü"/>
            </a:pPr>
            <a:r>
              <a:rPr lang="zh-CN" altLang="en-US">
                <a:solidFill>
                  <a:schemeClr val="bg1"/>
                </a:solidFill>
                <a:ea typeface="微软雅黑" panose="020B0503020204020204" pitchFamily="34" charset="-122"/>
              </a:rPr>
              <a:t>版块炒作</a:t>
            </a:r>
            <a:endParaRPr lang="zh-CN" altLang="en-US">
              <a:solidFill>
                <a:schemeClr val="bg1"/>
              </a:solidFill>
              <a:ea typeface="微软雅黑" panose="020B0503020204020204" pitchFamily="34" charset="-122"/>
            </a:endParaRP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zh-CN" altLang="en-US">
                <a:solidFill>
                  <a:schemeClr val="bg1"/>
                </a:solidFill>
                <a:ea typeface="微软雅黑" panose="020B0503020204020204" pitchFamily="34" charset="-122"/>
              </a:rPr>
              <a:t>楼盘评测</a:t>
            </a:r>
            <a:endParaRPr lang="zh-CN" altLang="en-US">
              <a:solidFill>
                <a:schemeClr val="bg1"/>
              </a:solidFill>
              <a:ea typeface="微软雅黑" panose="020B0503020204020204" pitchFamily="34" charset="-122"/>
            </a:endParaRP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zh-CN" altLang="en-US">
                <a:solidFill>
                  <a:schemeClr val="bg1"/>
                </a:solidFill>
                <a:ea typeface="微软雅黑" panose="020B0503020204020204" pitchFamily="34" charset="-122"/>
              </a:rPr>
              <a:t>楼盘PK</a:t>
            </a:r>
            <a:endParaRPr lang="zh-CN" altLang="en-US">
              <a:solidFill>
                <a:schemeClr val="bg1"/>
              </a:solidFill>
              <a:ea typeface="微软雅黑" panose="020B0503020204020204" pitchFamily="34" charset="-122"/>
            </a:endParaRP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zh-CN" altLang="en-US">
                <a:solidFill>
                  <a:schemeClr val="bg1"/>
                </a:solidFill>
                <a:ea typeface="微软雅黑" panose="020B0503020204020204" pitchFamily="34" charset="-122"/>
              </a:rPr>
              <a:t>买房故事</a:t>
            </a:r>
            <a:endParaRPr lang="zh-CN" altLang="en-US">
              <a:solidFill>
                <a:schemeClr val="bg1"/>
              </a:solidFill>
              <a:ea typeface="微软雅黑" panose="020B0503020204020204" pitchFamily="34" charset="-122"/>
            </a:endParaRP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zh-CN" altLang="en-US">
                <a:solidFill>
                  <a:schemeClr val="bg1"/>
                </a:solidFill>
                <a:ea typeface="微软雅黑" panose="020B0503020204020204" pitchFamily="34" charset="-122"/>
              </a:rPr>
              <a:t>房产话题</a:t>
            </a:r>
            <a:endParaRPr lang="zh-CN" altLang="en-US">
              <a:solidFill>
                <a:schemeClr val="bg1"/>
              </a:solidFill>
              <a:ea typeface="微软雅黑" panose="020B0503020204020204" pitchFamily="34" charset="-122"/>
            </a:endParaRP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zh-CN" altLang="en-US">
                <a:solidFill>
                  <a:schemeClr val="bg1"/>
                </a:solidFill>
                <a:ea typeface="微软雅黑" panose="020B0503020204020204" pitchFamily="34" charset="-122"/>
              </a:rPr>
              <a:t>项目专题</a:t>
            </a:r>
            <a:endParaRPr lang="zh-CN" altLang="en-US">
              <a:solidFill>
                <a:schemeClr val="bg1"/>
              </a:solidFill>
              <a:ea typeface="微软雅黑" panose="020B0503020204020204" pitchFamily="34" charset="-122"/>
            </a:endParaRP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zh-CN" altLang="en-US">
                <a:solidFill>
                  <a:schemeClr val="bg1"/>
                </a:solidFill>
                <a:ea typeface="微软雅黑" panose="020B0503020204020204" pitchFamily="34" charset="-122"/>
              </a:rPr>
              <a:t>品牌栏目</a:t>
            </a:r>
            <a:endParaRPr lang="zh-CN" altLang="en-US">
              <a:solidFill>
                <a:schemeClr val="bg1"/>
              </a:solidFill>
              <a:ea typeface="微软雅黑" panose="020B0503020204020204" pitchFamily="34" charset="-122"/>
            </a:endParaRP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zh-CN" altLang="en-US">
                <a:solidFill>
                  <a:schemeClr val="bg1"/>
                </a:solidFill>
                <a:ea typeface="微软雅黑" panose="020B0503020204020204" pitchFamily="34" charset="-122"/>
              </a:rPr>
              <a:t>卖点炒作</a:t>
            </a:r>
            <a:endParaRPr lang="zh-CN" altLang="en-US">
              <a:solidFill>
                <a:schemeClr val="bg1"/>
              </a:solidFill>
              <a:ea typeface="微软雅黑" panose="020B0503020204020204" pitchFamily="34" charset="-122"/>
            </a:endParaRP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zh-CN" altLang="en-US">
                <a:solidFill>
                  <a:schemeClr val="bg1"/>
                </a:solidFill>
                <a:ea typeface="微软雅黑" panose="020B0503020204020204" pitchFamily="34" charset="-122"/>
              </a:rPr>
              <a:t>品牌提升</a:t>
            </a:r>
            <a:endParaRPr lang="zh-CN" altLang="en-US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12302" name="Text Box 14"/>
          <p:cNvSpPr txBox="1">
            <a:spLocks noChangeArrowheads="1"/>
          </p:cNvSpPr>
          <p:nvPr/>
        </p:nvSpPr>
        <p:spPr bwMode="auto">
          <a:xfrm>
            <a:off x="7048183" y="4143375"/>
            <a:ext cx="2160270" cy="2011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p>
            <a:pPr eaLnBrk="1" hangingPunct="1">
              <a:buFont typeface="Wingdings" panose="05000000000000000000" pitchFamily="2" charset="2"/>
              <a:buChar char="ü"/>
            </a:pPr>
            <a:r>
              <a:rPr lang="zh-CN" altLang="en-US" dirty="0">
                <a:solidFill>
                  <a:schemeClr val="bg1"/>
                </a:solidFill>
                <a:ea typeface="微软雅黑" panose="020B0503020204020204" pitchFamily="34" charset="-122"/>
              </a:rPr>
              <a:t>更具传播力</a:t>
            </a:r>
            <a:endParaRPr lang="zh-CN" altLang="en-US" dirty="0">
              <a:solidFill>
                <a:schemeClr val="bg1"/>
              </a:solidFill>
              <a:ea typeface="微软雅黑" panose="020B0503020204020204" pitchFamily="34" charset="-122"/>
            </a:endParaRP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zh-CN" altLang="en-US" dirty="0">
                <a:solidFill>
                  <a:schemeClr val="bg1"/>
                </a:solidFill>
                <a:ea typeface="微软雅黑" panose="020B0503020204020204" pitchFamily="34" charset="-122"/>
              </a:rPr>
              <a:t>更具感染力</a:t>
            </a:r>
            <a:endParaRPr lang="zh-CN" altLang="en-US" dirty="0">
              <a:solidFill>
                <a:schemeClr val="bg1"/>
              </a:solidFill>
              <a:ea typeface="微软雅黑" panose="020B0503020204020204" pitchFamily="34" charset="-122"/>
            </a:endParaRP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zh-CN" altLang="en-US" dirty="0">
                <a:solidFill>
                  <a:schemeClr val="bg1"/>
                </a:solidFill>
                <a:ea typeface="微软雅黑" panose="020B0503020204020204" pitchFamily="34" charset="-122"/>
              </a:rPr>
              <a:t>渠道整合推广</a:t>
            </a:r>
            <a:endParaRPr lang="zh-CN" altLang="en-US" dirty="0">
              <a:solidFill>
                <a:schemeClr val="bg1"/>
              </a:solidFill>
              <a:ea typeface="微软雅黑" panose="020B0503020204020204" pitchFamily="34" charset="-122"/>
            </a:endParaRP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zh-CN" altLang="en-US" dirty="0">
                <a:solidFill>
                  <a:schemeClr val="bg1"/>
                </a:solidFill>
                <a:ea typeface="微软雅黑" panose="020B0503020204020204" pitchFamily="34" charset="-122"/>
              </a:rPr>
              <a:t>品牌提升</a:t>
            </a:r>
            <a:endParaRPr lang="zh-CN" altLang="en-US" dirty="0">
              <a:solidFill>
                <a:schemeClr val="bg1"/>
              </a:solidFill>
              <a:ea typeface="微软雅黑" panose="020B0503020204020204" pitchFamily="34" charset="-122"/>
            </a:endParaRP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zh-CN" altLang="en-US" dirty="0">
                <a:solidFill>
                  <a:schemeClr val="bg1"/>
                </a:solidFill>
                <a:ea typeface="微软雅黑" panose="020B0503020204020204" pitchFamily="34" charset="-122"/>
              </a:rPr>
              <a:t>项目增值</a:t>
            </a:r>
            <a:endParaRPr lang="zh-CN" altLang="en-US" dirty="0">
              <a:solidFill>
                <a:schemeClr val="bg1"/>
              </a:solidFill>
              <a:ea typeface="微软雅黑" panose="020B0503020204020204" pitchFamily="34" charset="-122"/>
            </a:endParaRP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zh-CN" altLang="en-US" dirty="0">
                <a:solidFill>
                  <a:schemeClr val="bg1"/>
                </a:solidFill>
                <a:ea typeface="微软雅黑" panose="020B0503020204020204" pitchFamily="34" charset="-122"/>
              </a:rPr>
              <a:t>促进转化</a:t>
            </a:r>
            <a:endParaRPr lang="zh-CN" altLang="en-US" dirty="0">
              <a:solidFill>
                <a:schemeClr val="bg1"/>
              </a:solidFill>
              <a:ea typeface="微软雅黑" panose="020B0503020204020204" pitchFamily="34" charset="-122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zh-CN" altLang="en-US" dirty="0"/>
          </a:p>
        </p:txBody>
      </p:sp>
      <p:grpSp>
        <p:nvGrpSpPr>
          <p:cNvPr id="12303" name="Group 15"/>
          <p:cNvGrpSpPr/>
          <p:nvPr/>
        </p:nvGrpSpPr>
        <p:grpSpPr bwMode="auto">
          <a:xfrm>
            <a:off x="53975" y="855663"/>
            <a:ext cx="10433050" cy="1103312"/>
            <a:chOff x="0" y="0"/>
            <a:chExt cx="16429" cy="1738"/>
          </a:xfrm>
        </p:grpSpPr>
        <p:sp>
          <p:nvSpPr>
            <p:cNvPr id="12304" name="Rectangle 16"/>
            <p:cNvSpPr>
              <a:spLocks noChangeArrowheads="1"/>
            </p:cNvSpPr>
            <p:nvPr/>
          </p:nvSpPr>
          <p:spPr bwMode="auto">
            <a:xfrm>
              <a:off x="11723" y="0"/>
              <a:ext cx="4707" cy="1738"/>
            </a:xfrm>
            <a:prstGeom prst="rect">
              <a:avLst/>
            </a:prstGeom>
            <a:solidFill>
              <a:srgbClr val="00CC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p>
              <a:endParaRPr lang="zh-CN" altLang="en-US"/>
            </a:p>
          </p:txBody>
        </p:sp>
        <p:sp>
          <p:nvSpPr>
            <p:cNvPr id="12305" name="Rectangle 17"/>
            <p:cNvSpPr>
              <a:spLocks noChangeArrowheads="1"/>
            </p:cNvSpPr>
            <p:nvPr/>
          </p:nvSpPr>
          <p:spPr bwMode="auto">
            <a:xfrm>
              <a:off x="6480" y="0"/>
              <a:ext cx="5243" cy="1738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p>
              <a:endParaRPr lang="zh-CN" altLang="en-US"/>
            </a:p>
          </p:txBody>
        </p:sp>
        <p:sp>
          <p:nvSpPr>
            <p:cNvPr id="12306" name="Rectangle 18"/>
            <p:cNvSpPr>
              <a:spLocks noChangeArrowheads="1"/>
            </p:cNvSpPr>
            <p:nvPr/>
          </p:nvSpPr>
          <p:spPr bwMode="auto">
            <a:xfrm>
              <a:off x="0" y="0"/>
              <a:ext cx="6483" cy="1738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p>
              <a:endParaRPr lang="zh-CN" altLang="en-US"/>
            </a:p>
          </p:txBody>
        </p:sp>
        <p:sp>
          <p:nvSpPr>
            <p:cNvPr id="12307" name="Text Box 19"/>
            <p:cNvSpPr txBox="1">
              <a:spLocks noChangeArrowheads="1"/>
            </p:cNvSpPr>
            <p:nvPr/>
          </p:nvSpPr>
          <p:spPr bwMode="auto">
            <a:xfrm>
              <a:off x="223" y="178"/>
              <a:ext cx="6260" cy="1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p>
              <a:r>
                <a:rPr lang="zh-CN" sz="1400">
                  <a:solidFill>
                    <a:srgbClr val="333333"/>
                  </a:solidFill>
                  <a:ea typeface="MingLiU" pitchFamily="49" charset="-120"/>
                </a:rPr>
                <a:t>内容营销是根据营销目的提炼出产品卖点，通过兼具传播性和增值性的内容策略，配以整合渠道进行传播，以达到营销目的最大化实现。</a:t>
              </a:r>
              <a:endParaRPr lang="zh-CN" sz="1400">
                <a:solidFill>
                  <a:srgbClr val="333333"/>
                </a:solidFill>
                <a:ea typeface="MingLiU" pitchFamily="49" charset="-120"/>
              </a:endParaRPr>
            </a:p>
          </p:txBody>
        </p:sp>
        <p:sp>
          <p:nvSpPr>
            <p:cNvPr id="12308" name="Text Box 20"/>
            <p:cNvSpPr txBox="1">
              <a:spLocks noChangeArrowheads="1"/>
            </p:cNvSpPr>
            <p:nvPr/>
          </p:nvSpPr>
          <p:spPr bwMode="auto">
            <a:xfrm>
              <a:off x="7443" y="440"/>
              <a:ext cx="3647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p>
              <a:pPr algn="r"/>
              <a:r>
                <a:rPr lang="zh-CN" sz="2400" b="1">
                  <a:solidFill>
                    <a:schemeClr val="bg1"/>
                  </a:solidFill>
                  <a:ea typeface="微软雅黑" panose="020B0503020204020204" pitchFamily="34" charset="-122"/>
                </a:rPr>
                <a:t>占领消费者心智</a:t>
              </a:r>
              <a:endParaRPr lang="zh-CN" sz="2400" b="1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2309" name="Text Box 21"/>
            <p:cNvSpPr txBox="1">
              <a:spLocks noChangeArrowheads="1"/>
            </p:cNvSpPr>
            <p:nvPr/>
          </p:nvSpPr>
          <p:spPr bwMode="auto">
            <a:xfrm>
              <a:off x="12923" y="440"/>
              <a:ext cx="2207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p>
              <a:r>
                <a:rPr lang="zh-CN" sz="2400" b="1">
                  <a:solidFill>
                    <a:schemeClr val="bg1"/>
                  </a:solidFill>
                  <a:ea typeface="微软雅黑" panose="020B0503020204020204" pitchFamily="34" charset="-122"/>
                </a:rPr>
                <a:t>占领渠道</a:t>
              </a:r>
              <a:endParaRPr lang="zh-CN" sz="2400" b="1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8" name="Text Box 2"/>
          <p:cNvSpPr>
            <a:spLocks noChangeArrowheads="1"/>
          </p:cNvSpPr>
          <p:nvPr/>
        </p:nvSpPr>
        <p:spPr bwMode="auto">
          <a:xfrm>
            <a:off x="893763" y="279400"/>
            <a:ext cx="2468562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p>
            <a:r>
              <a:rPr lang="zh-CN" altLang="en-US" sz="3600" b="1">
                <a:solidFill>
                  <a:srgbClr val="CC0000"/>
                </a:solidFill>
                <a:ea typeface="微软雅黑" panose="020B0503020204020204" pitchFamily="34" charset="-122"/>
              </a:rPr>
              <a:t>大数据营销</a:t>
            </a:r>
            <a:endParaRPr lang="zh-CN" altLang="en-US" sz="3600" b="1">
              <a:solidFill>
                <a:srgbClr val="CC0000"/>
              </a:solidFill>
              <a:ea typeface="微软雅黑" panose="020B0503020204020204" pitchFamily="34" charset="-122"/>
            </a:endParaRP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311150" y="382588"/>
            <a:ext cx="123825" cy="466725"/>
          </a:xfrm>
          <a:prstGeom prst="rect">
            <a:avLst/>
          </a:prstGeom>
          <a:solidFill>
            <a:srgbClr val="CC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p>
            <a:endParaRPr lang="zh-CN" altLang="en-US"/>
          </a:p>
        </p:txBody>
      </p:sp>
      <p:sp>
        <p:nvSpPr>
          <p:cNvPr id="14340" name="Text Box 2"/>
          <p:cNvSpPr>
            <a:spLocks noChangeArrowheads="1"/>
          </p:cNvSpPr>
          <p:nvPr/>
        </p:nvSpPr>
        <p:spPr bwMode="auto">
          <a:xfrm>
            <a:off x="4956175" y="279400"/>
            <a:ext cx="2011363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p>
            <a:r>
              <a:rPr lang="zh-CN" altLang="en-US" sz="3600" b="1">
                <a:solidFill>
                  <a:srgbClr val="4D4D4D"/>
                </a:solidFill>
                <a:ea typeface="微软雅黑" panose="020B0503020204020204" pitchFamily="34" charset="-122"/>
              </a:rPr>
              <a:t>精准分销</a:t>
            </a:r>
            <a:endParaRPr lang="zh-CN" altLang="en-US" sz="3600" b="1">
              <a:solidFill>
                <a:srgbClr val="4D4D4D"/>
              </a:solidFill>
              <a:ea typeface="微软雅黑" panose="020B0503020204020204" pitchFamily="34" charset="-122"/>
            </a:endParaRPr>
          </a:p>
        </p:txBody>
      </p:sp>
      <p:sp>
        <p:nvSpPr>
          <p:cNvPr id="14341" name="Line 5"/>
          <p:cNvSpPr>
            <a:spLocks noChangeShapeType="1"/>
          </p:cNvSpPr>
          <p:nvPr/>
        </p:nvSpPr>
        <p:spPr bwMode="auto">
          <a:xfrm>
            <a:off x="3362325" y="382588"/>
            <a:ext cx="1588" cy="466725"/>
          </a:xfrm>
          <a:prstGeom prst="line">
            <a:avLst/>
          </a:prstGeom>
          <a:noFill/>
          <a:ln w="19050" cap="flat" cmpd="sng">
            <a:solidFill>
              <a:srgbClr val="DDDDDD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p>
            <a:endParaRPr lang="zh-CN" altLang="en-US"/>
          </a:p>
        </p:txBody>
      </p:sp>
      <p:sp>
        <p:nvSpPr>
          <p:cNvPr id="14342" name="AutoShape 6"/>
          <p:cNvSpPr>
            <a:spLocks noChangeArrowheads="1"/>
          </p:cNvSpPr>
          <p:nvPr/>
        </p:nvSpPr>
        <p:spPr bwMode="auto">
          <a:xfrm>
            <a:off x="615950" y="2506663"/>
            <a:ext cx="1474788" cy="671512"/>
          </a:xfrm>
          <a:prstGeom prst="roundRect">
            <a:avLst>
              <a:gd name="adj" fmla="val 16667"/>
            </a:avLst>
          </a:prstGeom>
          <a:solidFill>
            <a:srgbClr val="3399FF"/>
          </a:solidFill>
          <a:ln w="25400" cap="flat" cmpd="sng">
            <a:solidFill>
              <a:srgbClr val="EAEAEA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170" tIns="46990" rIns="90170" bIns="46990" anchor="ctr"/>
          <a:p>
            <a:pPr algn="ctr"/>
            <a:r>
              <a:rPr lang="zh-CN" altLang="en-US">
                <a:solidFill>
                  <a:schemeClr val="bg1"/>
                </a:solidFill>
                <a:ea typeface="微软雅黑" panose="020B0503020204020204" pitchFamily="34" charset="-122"/>
              </a:rPr>
              <a:t>平果好房网</a:t>
            </a:r>
            <a:endParaRPr lang="zh-CN" altLang="en-US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14343" name="箭头 241"/>
          <p:cNvSpPr>
            <a:spLocks noChangeShapeType="1"/>
          </p:cNvSpPr>
          <p:nvPr/>
        </p:nvSpPr>
        <p:spPr bwMode="auto">
          <a:xfrm flipV="1">
            <a:off x="2233613" y="2381250"/>
            <a:ext cx="493712" cy="349250"/>
          </a:xfrm>
          <a:prstGeom prst="line">
            <a:avLst/>
          </a:prstGeom>
          <a:noFill/>
          <a:ln w="38100" cap="flat" cmpd="sng">
            <a:solidFill>
              <a:srgbClr val="808080"/>
            </a:solidFill>
            <a:rou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p>
            <a:endParaRPr lang="zh-CN" altLang="en-US"/>
          </a:p>
        </p:txBody>
      </p:sp>
      <p:sp>
        <p:nvSpPr>
          <p:cNvPr id="14344" name="AutoShape 8"/>
          <p:cNvSpPr>
            <a:spLocks noChangeArrowheads="1"/>
          </p:cNvSpPr>
          <p:nvPr/>
        </p:nvSpPr>
        <p:spPr bwMode="auto">
          <a:xfrm>
            <a:off x="2867025" y="2073275"/>
            <a:ext cx="1636713" cy="525463"/>
          </a:xfrm>
          <a:prstGeom prst="roundRect">
            <a:avLst>
              <a:gd name="adj" fmla="val 16667"/>
            </a:avLst>
          </a:prstGeom>
          <a:solidFill>
            <a:srgbClr val="3399FF"/>
          </a:solidFill>
          <a:ln w="25400" cap="flat" cmpd="sng">
            <a:solidFill>
              <a:srgbClr val="66CCFF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p>
            <a:pPr algn="ctr"/>
            <a:r>
              <a:rPr lang="zh-CN" altLang="en-US">
                <a:solidFill>
                  <a:schemeClr val="bg1"/>
                </a:solidFill>
                <a:ea typeface="微软雅黑" panose="020B0503020204020204" pitchFamily="34" charset="-122"/>
              </a:rPr>
              <a:t>全行业需求跟踪</a:t>
            </a:r>
            <a:endParaRPr lang="zh-CN" altLang="en-US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14345" name="AutoShape 9"/>
          <p:cNvSpPr>
            <a:spLocks noChangeArrowheads="1"/>
          </p:cNvSpPr>
          <p:nvPr/>
        </p:nvSpPr>
        <p:spPr bwMode="auto">
          <a:xfrm>
            <a:off x="2865438" y="2895600"/>
            <a:ext cx="1639887" cy="581025"/>
          </a:xfrm>
          <a:prstGeom prst="roundRect">
            <a:avLst>
              <a:gd name="adj" fmla="val 16667"/>
            </a:avLst>
          </a:prstGeom>
          <a:solidFill>
            <a:srgbClr val="3399FF"/>
          </a:solidFill>
          <a:ln w="25400" cap="flat" cmpd="sng">
            <a:solidFill>
              <a:srgbClr val="66CCFF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p>
            <a:pPr algn="ctr"/>
            <a:r>
              <a:rPr lang="zh-CN" altLang="en-US">
                <a:solidFill>
                  <a:schemeClr val="bg1"/>
                </a:solidFill>
                <a:ea typeface="微软雅黑" panose="020B0503020204020204" pitchFamily="34" charset="-122"/>
              </a:rPr>
              <a:t>房产数据中心</a:t>
            </a:r>
            <a:endParaRPr lang="zh-CN" altLang="en-US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14346" name="箭头 241"/>
          <p:cNvSpPr>
            <a:spLocks noChangeShapeType="1"/>
          </p:cNvSpPr>
          <p:nvPr/>
        </p:nvSpPr>
        <p:spPr bwMode="auto">
          <a:xfrm>
            <a:off x="2233613" y="2895600"/>
            <a:ext cx="495300" cy="373063"/>
          </a:xfrm>
          <a:prstGeom prst="line">
            <a:avLst/>
          </a:prstGeom>
          <a:noFill/>
          <a:ln w="38100" cap="flat" cmpd="sng">
            <a:solidFill>
              <a:srgbClr val="808080"/>
            </a:solidFill>
            <a:rou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p>
            <a:endParaRPr lang="zh-CN" altLang="en-US"/>
          </a:p>
        </p:txBody>
      </p:sp>
      <p:sp>
        <p:nvSpPr>
          <p:cNvPr id="14347" name="箭头 249"/>
          <p:cNvSpPr>
            <a:spLocks noChangeShapeType="1"/>
          </p:cNvSpPr>
          <p:nvPr/>
        </p:nvSpPr>
        <p:spPr bwMode="auto">
          <a:xfrm>
            <a:off x="4567238" y="2781300"/>
            <a:ext cx="371475" cy="1588"/>
          </a:xfrm>
          <a:prstGeom prst="line">
            <a:avLst/>
          </a:prstGeom>
          <a:noFill/>
          <a:ln w="38100" cap="flat" cmpd="sng">
            <a:solidFill>
              <a:srgbClr val="808080"/>
            </a:solidFill>
            <a:rou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p>
            <a:endParaRPr lang="zh-CN" altLang="en-US"/>
          </a:p>
        </p:txBody>
      </p:sp>
      <p:sp>
        <p:nvSpPr>
          <p:cNvPr id="14348" name="Line 12"/>
          <p:cNvSpPr>
            <a:spLocks noChangeShapeType="1"/>
          </p:cNvSpPr>
          <p:nvPr/>
        </p:nvSpPr>
        <p:spPr bwMode="auto">
          <a:xfrm>
            <a:off x="4567238" y="2073275"/>
            <a:ext cx="0" cy="1403350"/>
          </a:xfrm>
          <a:prstGeom prst="line">
            <a:avLst/>
          </a:prstGeom>
          <a:noFill/>
          <a:ln w="38100" cap="flat" cmpd="sng">
            <a:solidFill>
              <a:srgbClr val="80808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p>
            <a:endParaRPr lang="zh-CN" altLang="en-US"/>
          </a:p>
        </p:txBody>
      </p:sp>
      <p:sp>
        <p:nvSpPr>
          <p:cNvPr id="14349" name="AutoShape 13"/>
          <p:cNvSpPr>
            <a:spLocks noChangeArrowheads="1"/>
          </p:cNvSpPr>
          <p:nvPr/>
        </p:nvSpPr>
        <p:spPr bwMode="auto">
          <a:xfrm>
            <a:off x="4978400" y="2598738"/>
            <a:ext cx="1476375" cy="411162"/>
          </a:xfrm>
          <a:prstGeom prst="roundRect">
            <a:avLst>
              <a:gd name="adj" fmla="val 16667"/>
            </a:avLst>
          </a:prstGeom>
          <a:solidFill>
            <a:srgbClr val="3399FF"/>
          </a:solidFill>
          <a:ln w="25400" cap="flat" cmpd="sng">
            <a:solidFill>
              <a:srgbClr val="66CCFF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p>
            <a:pPr algn="ctr"/>
            <a:r>
              <a:rPr lang="zh-CN" altLang="en-US">
                <a:solidFill>
                  <a:schemeClr val="bg1"/>
                </a:solidFill>
                <a:ea typeface="微软雅黑" panose="020B0503020204020204" pitchFamily="34" charset="-122"/>
              </a:rPr>
              <a:t>用户信息中心</a:t>
            </a:r>
            <a:endParaRPr lang="zh-CN" altLang="en-US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14350" name="AutoShape 14"/>
          <p:cNvSpPr>
            <a:spLocks noChangeArrowheads="1"/>
          </p:cNvSpPr>
          <p:nvPr/>
        </p:nvSpPr>
        <p:spPr bwMode="auto">
          <a:xfrm>
            <a:off x="6950075" y="2598738"/>
            <a:ext cx="1476375" cy="411162"/>
          </a:xfrm>
          <a:prstGeom prst="roundRect">
            <a:avLst>
              <a:gd name="adj" fmla="val 16667"/>
            </a:avLst>
          </a:prstGeom>
          <a:solidFill>
            <a:srgbClr val="3399FF"/>
          </a:solidFill>
          <a:ln w="25400" cap="flat" cmpd="sng">
            <a:solidFill>
              <a:srgbClr val="66CCFF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p>
            <a:pPr algn="ctr"/>
            <a:r>
              <a:rPr lang="zh-CN" altLang="en-US">
                <a:solidFill>
                  <a:schemeClr val="bg1"/>
                </a:solidFill>
                <a:ea typeface="微软雅黑" panose="020B0503020204020204" pitchFamily="34" charset="-122"/>
              </a:rPr>
              <a:t>用户筛选</a:t>
            </a:r>
            <a:endParaRPr lang="zh-CN" altLang="en-US"/>
          </a:p>
        </p:txBody>
      </p:sp>
      <p:sp>
        <p:nvSpPr>
          <p:cNvPr id="14351" name="箭头 249"/>
          <p:cNvSpPr>
            <a:spLocks noChangeShapeType="1"/>
          </p:cNvSpPr>
          <p:nvPr/>
        </p:nvSpPr>
        <p:spPr bwMode="auto">
          <a:xfrm>
            <a:off x="6516688" y="2781300"/>
            <a:ext cx="371475" cy="1588"/>
          </a:xfrm>
          <a:prstGeom prst="line">
            <a:avLst/>
          </a:prstGeom>
          <a:noFill/>
          <a:ln w="38100" cap="flat" cmpd="sng">
            <a:solidFill>
              <a:srgbClr val="808080"/>
            </a:solidFill>
            <a:rou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p>
            <a:endParaRPr lang="zh-CN" altLang="en-US"/>
          </a:p>
        </p:txBody>
      </p:sp>
      <p:sp>
        <p:nvSpPr>
          <p:cNvPr id="14352" name="箭头 249"/>
          <p:cNvSpPr>
            <a:spLocks noChangeShapeType="1"/>
          </p:cNvSpPr>
          <p:nvPr/>
        </p:nvSpPr>
        <p:spPr bwMode="auto">
          <a:xfrm>
            <a:off x="8516938" y="2781300"/>
            <a:ext cx="371475" cy="1588"/>
          </a:xfrm>
          <a:prstGeom prst="line">
            <a:avLst/>
          </a:prstGeom>
          <a:noFill/>
          <a:ln w="38100" cap="flat" cmpd="sng">
            <a:solidFill>
              <a:srgbClr val="808080"/>
            </a:solidFill>
            <a:rou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p>
            <a:endParaRPr lang="zh-CN" altLang="en-US"/>
          </a:p>
        </p:txBody>
      </p:sp>
      <p:sp>
        <p:nvSpPr>
          <p:cNvPr id="14353" name="Oval 17"/>
          <p:cNvSpPr>
            <a:spLocks noChangeArrowheads="1"/>
          </p:cNvSpPr>
          <p:nvPr/>
        </p:nvSpPr>
        <p:spPr bwMode="auto">
          <a:xfrm>
            <a:off x="8991600" y="2359025"/>
            <a:ext cx="990600" cy="990600"/>
          </a:xfrm>
          <a:prstGeom prst="ellipse">
            <a:avLst/>
          </a:prstGeom>
          <a:solidFill>
            <a:srgbClr val="CC0000"/>
          </a:solidFill>
          <a:ln w="38100" cap="flat" cmpd="sng">
            <a:solidFill>
              <a:srgbClr val="C0C0C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170" tIns="46990" rIns="90170" bIns="46990" anchor="ctr"/>
          <a:p>
            <a:pPr algn="ctr"/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顾问式</a:t>
            </a:r>
            <a:b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服务</a:t>
            </a:r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354" name="Oval 18"/>
          <p:cNvSpPr>
            <a:spLocks noChangeArrowheads="1"/>
          </p:cNvSpPr>
          <p:nvPr/>
        </p:nvSpPr>
        <p:spPr bwMode="auto">
          <a:xfrm>
            <a:off x="8134350" y="3929063"/>
            <a:ext cx="989013" cy="989012"/>
          </a:xfrm>
          <a:prstGeom prst="ellipse">
            <a:avLst/>
          </a:prstGeom>
          <a:solidFill>
            <a:srgbClr val="FF6600"/>
          </a:solidFill>
          <a:ln w="38100" cap="flat" cmpd="sng">
            <a:solidFill>
              <a:srgbClr val="C0C0C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170" tIns="46990" rIns="90170" bIns="46990" anchor="ctr"/>
          <a:p>
            <a:pPr algn="ctr"/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了解</a:t>
            </a:r>
            <a:endParaRPr lang="zh-CN" altLang="en-US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需求</a:t>
            </a:r>
            <a:endParaRPr lang="zh-CN" altLang="en-US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355" name="Oval 19"/>
          <p:cNvSpPr>
            <a:spLocks noChangeArrowheads="1"/>
          </p:cNvSpPr>
          <p:nvPr/>
        </p:nvSpPr>
        <p:spPr bwMode="auto">
          <a:xfrm>
            <a:off x="6515100" y="3433763"/>
            <a:ext cx="989013" cy="990600"/>
          </a:xfrm>
          <a:prstGeom prst="ellipse">
            <a:avLst/>
          </a:prstGeom>
          <a:solidFill>
            <a:srgbClr val="FF6600"/>
          </a:solidFill>
          <a:ln w="38100" cap="flat" cmpd="sng">
            <a:solidFill>
              <a:srgbClr val="C0C0C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170" tIns="46990" rIns="90170" bIns="46990" anchor="ctr"/>
          <a:p>
            <a:pPr algn="ctr"/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推荐</a:t>
            </a:r>
            <a:endParaRPr lang="zh-CN" altLang="en-US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楼盘</a:t>
            </a:r>
            <a:endParaRPr lang="zh-CN" altLang="en-US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356" name="Oval 20"/>
          <p:cNvSpPr>
            <a:spLocks noChangeArrowheads="1"/>
          </p:cNvSpPr>
          <p:nvPr/>
        </p:nvSpPr>
        <p:spPr bwMode="auto">
          <a:xfrm>
            <a:off x="5680075" y="4918075"/>
            <a:ext cx="990600" cy="990600"/>
          </a:xfrm>
          <a:prstGeom prst="ellipse">
            <a:avLst/>
          </a:prstGeom>
          <a:solidFill>
            <a:srgbClr val="FF6600"/>
          </a:solidFill>
          <a:ln w="38100" cap="flat" cmpd="sng">
            <a:solidFill>
              <a:srgbClr val="C0C0C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170" tIns="46990" rIns="90170" bIns="46990" anchor="ctr"/>
          <a:p>
            <a:pPr algn="ctr"/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线下</a:t>
            </a:r>
            <a:endParaRPr lang="zh-CN" altLang="en-US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带看</a:t>
            </a:r>
            <a:endParaRPr lang="zh-CN" altLang="en-US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357" name="箭头 249"/>
          <p:cNvSpPr>
            <a:spLocks noChangeShapeType="1"/>
          </p:cNvSpPr>
          <p:nvPr/>
        </p:nvSpPr>
        <p:spPr bwMode="auto">
          <a:xfrm flipH="1">
            <a:off x="8888413" y="3349625"/>
            <a:ext cx="234950" cy="527050"/>
          </a:xfrm>
          <a:prstGeom prst="line">
            <a:avLst/>
          </a:prstGeom>
          <a:noFill/>
          <a:ln w="38100" cap="flat" cmpd="sng">
            <a:solidFill>
              <a:srgbClr val="808080"/>
            </a:solidFill>
            <a:rou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p>
            <a:endParaRPr lang="zh-CN" altLang="en-US"/>
          </a:p>
        </p:txBody>
      </p:sp>
      <p:sp>
        <p:nvSpPr>
          <p:cNvPr id="14358" name="箭头 249"/>
          <p:cNvSpPr>
            <a:spLocks noChangeShapeType="1"/>
          </p:cNvSpPr>
          <p:nvPr/>
        </p:nvSpPr>
        <p:spPr bwMode="auto">
          <a:xfrm flipH="1" flipV="1">
            <a:off x="7534275" y="4081463"/>
            <a:ext cx="557213" cy="174625"/>
          </a:xfrm>
          <a:prstGeom prst="line">
            <a:avLst/>
          </a:prstGeom>
          <a:noFill/>
          <a:ln w="38100" cap="flat" cmpd="sng">
            <a:solidFill>
              <a:srgbClr val="808080"/>
            </a:solidFill>
            <a:rou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p>
            <a:endParaRPr lang="zh-CN" altLang="en-US"/>
          </a:p>
        </p:txBody>
      </p:sp>
      <p:sp>
        <p:nvSpPr>
          <p:cNvPr id="14359" name="箭头 249"/>
          <p:cNvSpPr>
            <a:spLocks noChangeShapeType="1"/>
          </p:cNvSpPr>
          <p:nvPr/>
        </p:nvSpPr>
        <p:spPr bwMode="auto">
          <a:xfrm flipH="1">
            <a:off x="6483350" y="4424363"/>
            <a:ext cx="187325" cy="454025"/>
          </a:xfrm>
          <a:prstGeom prst="line">
            <a:avLst/>
          </a:prstGeom>
          <a:noFill/>
          <a:ln w="38100" cap="flat" cmpd="sng">
            <a:solidFill>
              <a:srgbClr val="808080"/>
            </a:solidFill>
            <a:rou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p>
            <a:endParaRPr lang="zh-CN" altLang="en-US"/>
          </a:p>
        </p:txBody>
      </p:sp>
      <p:sp>
        <p:nvSpPr>
          <p:cNvPr id="14360" name="Text Box 24"/>
          <p:cNvSpPr txBox="1">
            <a:spLocks noChangeArrowheads="1"/>
          </p:cNvSpPr>
          <p:nvPr/>
        </p:nvSpPr>
        <p:spPr bwMode="auto">
          <a:xfrm>
            <a:off x="644525" y="5240338"/>
            <a:ext cx="4094163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p>
            <a:r>
              <a:rPr lang="zh-CN" altLang="en-US" sz="3600" b="1" dirty="0">
                <a:solidFill>
                  <a:srgbClr val="3399FF"/>
                </a:solidFill>
                <a:ea typeface="微软雅黑" panose="020B0503020204020204" pitchFamily="34" charset="-122"/>
              </a:rPr>
              <a:t>精准分销  项目直达</a:t>
            </a:r>
            <a:endParaRPr lang="zh-CN" altLang="en-US" sz="3600" b="1" dirty="0">
              <a:solidFill>
                <a:srgbClr val="3399FF"/>
              </a:solidFill>
              <a:ea typeface="微软雅黑" panose="020B0503020204020204" pitchFamily="34" charset="-122"/>
            </a:endParaRPr>
          </a:p>
        </p:txBody>
      </p:sp>
      <p:sp>
        <p:nvSpPr>
          <p:cNvPr id="14361" name="Text Box 25"/>
          <p:cNvSpPr txBox="1">
            <a:spLocks noChangeArrowheads="1"/>
          </p:cNvSpPr>
          <p:nvPr/>
        </p:nvSpPr>
        <p:spPr bwMode="auto">
          <a:xfrm>
            <a:off x="615950" y="4289425"/>
            <a:ext cx="521493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p>
            <a:r>
              <a:rPr lang="zh-CN" sz="1600" dirty="0">
                <a:solidFill>
                  <a:srgbClr val="5F5F5F"/>
                </a:solidFill>
                <a:ea typeface="MingLiU" pitchFamily="49" charset="-120"/>
              </a:rPr>
              <a:t>精准分销是集合了大数据应用、用户信息管理、顾问式服务等多种新型营销方式，在集客规模、精准度、成交率上有着质的飞跃。</a:t>
            </a:r>
            <a:endParaRPr lang="zh-CN" sz="1600" dirty="0">
              <a:solidFill>
                <a:srgbClr val="5F5F5F"/>
              </a:solidFill>
              <a:ea typeface="MingLiU" pitchFamily="49" charset="-120"/>
            </a:endParaRPr>
          </a:p>
        </p:txBody>
      </p:sp>
      <p:sp>
        <p:nvSpPr>
          <p:cNvPr id="14362" name="Text Box 26"/>
          <p:cNvSpPr txBox="1">
            <a:spLocks noChangeArrowheads="1"/>
          </p:cNvSpPr>
          <p:nvPr/>
        </p:nvSpPr>
        <p:spPr bwMode="auto">
          <a:xfrm>
            <a:off x="6226175" y="2057400"/>
            <a:ext cx="109696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p>
            <a:r>
              <a:rPr lang="zh-CN" altLang="en-US">
                <a:solidFill>
                  <a:srgbClr val="3399FF"/>
                </a:solidFill>
                <a:ea typeface="MingLiU" pitchFamily="49" charset="-120"/>
              </a:rPr>
              <a:t>数据清洗</a:t>
            </a:r>
            <a:endParaRPr lang="zh-CN" altLang="en-US">
              <a:solidFill>
                <a:srgbClr val="3399FF"/>
              </a:solidFill>
              <a:ea typeface="MingLiU" pitchFamily="49" charset="-120"/>
            </a:endParaRPr>
          </a:p>
        </p:txBody>
      </p:sp>
      <p:sp>
        <p:nvSpPr>
          <p:cNvPr id="14363" name="Text Box 27"/>
          <p:cNvSpPr txBox="1">
            <a:spLocks noChangeArrowheads="1"/>
          </p:cNvSpPr>
          <p:nvPr/>
        </p:nvSpPr>
        <p:spPr bwMode="auto">
          <a:xfrm>
            <a:off x="8134350" y="1993900"/>
            <a:ext cx="15541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p>
            <a:r>
              <a:rPr lang="zh-CN" altLang="en-US">
                <a:solidFill>
                  <a:srgbClr val="3399FF"/>
                </a:solidFill>
                <a:ea typeface="MingLiU" pitchFamily="49" charset="-120"/>
              </a:rPr>
              <a:t>获取精准用户</a:t>
            </a:r>
            <a:endParaRPr lang="zh-CN" altLang="en-US"/>
          </a:p>
        </p:txBody>
      </p:sp>
      <p:sp>
        <p:nvSpPr>
          <p:cNvPr id="14364" name="Text Box 28"/>
          <p:cNvSpPr txBox="1">
            <a:spLocks noChangeArrowheads="1"/>
          </p:cNvSpPr>
          <p:nvPr/>
        </p:nvSpPr>
        <p:spPr bwMode="auto">
          <a:xfrm>
            <a:off x="8999538" y="3509963"/>
            <a:ext cx="15541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p>
            <a:r>
              <a:rPr lang="zh-CN" altLang="en-US">
                <a:solidFill>
                  <a:srgbClr val="3399FF"/>
                </a:solidFill>
                <a:ea typeface="MingLiU" pitchFamily="49" charset="-120"/>
              </a:rPr>
              <a:t>深入了解需求</a:t>
            </a:r>
            <a:endParaRPr lang="zh-CN" altLang="en-US"/>
          </a:p>
        </p:txBody>
      </p:sp>
      <p:sp>
        <p:nvSpPr>
          <p:cNvPr id="14365" name="Rectangle 29"/>
          <p:cNvSpPr>
            <a:spLocks noChangeArrowheads="1"/>
          </p:cNvSpPr>
          <p:nvPr/>
        </p:nvSpPr>
        <p:spPr bwMode="auto">
          <a:xfrm>
            <a:off x="10379075" y="382588"/>
            <a:ext cx="369888" cy="466725"/>
          </a:xfrm>
          <a:prstGeom prst="rect">
            <a:avLst/>
          </a:prstGeom>
          <a:solidFill>
            <a:srgbClr val="808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p>
            <a:endParaRPr lang="zh-CN" alt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3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3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4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49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60" grpId="0"/>
      <p:bldP spid="1436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2" name="Text Box 2"/>
          <p:cNvSpPr>
            <a:spLocks noChangeArrowheads="1"/>
          </p:cNvSpPr>
          <p:nvPr/>
        </p:nvSpPr>
        <p:spPr bwMode="auto">
          <a:xfrm>
            <a:off x="1284288" y="288925"/>
            <a:ext cx="2468562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p>
            <a:r>
              <a:rPr lang="zh-CN" altLang="en-US" sz="3600" b="1">
                <a:solidFill>
                  <a:srgbClr val="CC0000"/>
                </a:solidFill>
                <a:ea typeface="微软雅黑" panose="020B0503020204020204" pitchFamily="34" charset="-122"/>
              </a:rPr>
              <a:t>大数据营销</a:t>
            </a:r>
            <a:endParaRPr lang="zh-CN" altLang="en-US" sz="3600" b="1">
              <a:solidFill>
                <a:srgbClr val="CC0000"/>
              </a:solidFill>
              <a:ea typeface="微软雅黑" panose="020B0503020204020204" pitchFamily="34" charset="-122"/>
            </a:endParaRP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701675" y="392113"/>
            <a:ext cx="123825" cy="466725"/>
          </a:xfrm>
          <a:prstGeom prst="rect">
            <a:avLst/>
          </a:prstGeom>
          <a:solidFill>
            <a:srgbClr val="CC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p>
            <a:endParaRPr lang="zh-CN" altLang="en-US"/>
          </a:p>
        </p:txBody>
      </p:sp>
      <p:sp>
        <p:nvSpPr>
          <p:cNvPr id="15364" name="Text Box 2"/>
          <p:cNvSpPr>
            <a:spLocks noChangeArrowheads="1"/>
          </p:cNvSpPr>
          <p:nvPr/>
        </p:nvSpPr>
        <p:spPr bwMode="auto">
          <a:xfrm>
            <a:off x="5346700" y="288925"/>
            <a:ext cx="2011363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p>
            <a:r>
              <a:rPr lang="zh-CN" altLang="en-US" sz="3600" b="1">
                <a:solidFill>
                  <a:srgbClr val="4D4D4D"/>
                </a:solidFill>
                <a:ea typeface="微软雅黑" panose="020B0503020204020204" pitchFamily="34" charset="-122"/>
              </a:rPr>
              <a:t>精准分销</a:t>
            </a:r>
            <a:endParaRPr lang="zh-CN" altLang="en-US" sz="3600" b="1">
              <a:solidFill>
                <a:srgbClr val="4D4D4D"/>
              </a:solidFill>
              <a:ea typeface="微软雅黑" panose="020B0503020204020204" pitchFamily="34" charset="-122"/>
            </a:endParaRPr>
          </a:p>
        </p:txBody>
      </p:sp>
      <p:sp>
        <p:nvSpPr>
          <p:cNvPr id="15365" name="Line 5"/>
          <p:cNvSpPr>
            <a:spLocks noChangeShapeType="1"/>
          </p:cNvSpPr>
          <p:nvPr/>
        </p:nvSpPr>
        <p:spPr bwMode="auto">
          <a:xfrm>
            <a:off x="3752850" y="392113"/>
            <a:ext cx="1588" cy="466725"/>
          </a:xfrm>
          <a:prstGeom prst="line">
            <a:avLst/>
          </a:prstGeom>
          <a:noFill/>
          <a:ln w="19050" cap="flat" cmpd="sng">
            <a:solidFill>
              <a:srgbClr val="DDDDDD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p>
            <a:endParaRPr lang="zh-CN" altLang="en-US"/>
          </a:p>
        </p:txBody>
      </p:sp>
      <p:sp>
        <p:nvSpPr>
          <p:cNvPr id="15366" name="Arc 6"/>
          <p:cNvSpPr/>
          <p:nvPr/>
        </p:nvSpPr>
        <p:spPr bwMode="auto">
          <a:xfrm flipH="1">
            <a:off x="4230688" y="1781175"/>
            <a:ext cx="1566862" cy="200342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7621"/>
              <a:gd name="T2" fmla="*/ 21600 w 21600"/>
              <a:gd name="T3" fmla="*/ 21600 h 27621"/>
              <a:gd name="T4" fmla="*/ 0 w 21600"/>
              <a:gd name="T5" fmla="*/ 21600 h 276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7621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3637"/>
                  <a:pt x="21311" y="25664"/>
                  <a:pt x="20743" y="27621"/>
                </a:cubicBezTo>
              </a:path>
              <a:path w="21600" h="27621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3637"/>
                  <a:pt x="21311" y="25664"/>
                  <a:pt x="20743" y="27621"/>
                </a:cubicBezTo>
                <a:lnTo>
                  <a:pt x="0" y="21600"/>
                </a:lnTo>
                <a:close/>
              </a:path>
            </a:pathLst>
          </a:custGeom>
          <a:noFill/>
          <a:ln w="254000" cap="flat" cmpd="sng">
            <a:solidFill>
              <a:srgbClr val="3399FF"/>
            </a:solidFill>
            <a:round/>
            <a:tailEnd type="stealth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99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p>
            <a:endParaRPr lang="zh-CN" altLang="en-US"/>
          </a:p>
        </p:txBody>
      </p:sp>
      <p:sp>
        <p:nvSpPr>
          <p:cNvPr id="15367" name="Arc 7"/>
          <p:cNvSpPr/>
          <p:nvPr/>
        </p:nvSpPr>
        <p:spPr bwMode="auto">
          <a:xfrm flipH="1">
            <a:off x="4343400" y="3367088"/>
            <a:ext cx="2270125" cy="1566862"/>
          </a:xfrm>
          <a:custGeom>
            <a:avLst/>
            <a:gdLst>
              <a:gd name="G0" fmla="+- 11146 0 0"/>
              <a:gd name="G1" fmla="+- 0 0 0"/>
              <a:gd name="G2" fmla="+- 21600 0 0"/>
              <a:gd name="T0" fmla="*/ 0 w 31293"/>
              <a:gd name="T1" fmla="*/ 0 h 21600"/>
              <a:gd name="T2" fmla="*/ 21600 w 31293"/>
              <a:gd name="T3" fmla="*/ 21600 h 21600"/>
              <a:gd name="T4" fmla="*/ 0 w 31293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1293" h="21600" fill="none" extrusionOk="0">
                <a:moveTo>
                  <a:pt x="31293" y="7787"/>
                </a:moveTo>
                <a:cubicBezTo>
                  <a:pt x="28076" y="16111"/>
                  <a:pt x="20070" y="21599"/>
                  <a:pt x="11146" y="21600"/>
                </a:cubicBezTo>
                <a:cubicBezTo>
                  <a:pt x="7217" y="21600"/>
                  <a:pt x="3364" y="20528"/>
                  <a:pt x="-1" y="18501"/>
                </a:cubicBezTo>
              </a:path>
              <a:path w="31293" h="21600" stroke="0" extrusionOk="0">
                <a:moveTo>
                  <a:pt x="31293" y="7787"/>
                </a:moveTo>
                <a:cubicBezTo>
                  <a:pt x="28076" y="16111"/>
                  <a:pt x="20070" y="21599"/>
                  <a:pt x="11146" y="21600"/>
                </a:cubicBezTo>
                <a:cubicBezTo>
                  <a:pt x="7217" y="21600"/>
                  <a:pt x="3364" y="20528"/>
                  <a:pt x="-1" y="18501"/>
                </a:cubicBezTo>
                <a:lnTo>
                  <a:pt x="11146" y="0"/>
                </a:lnTo>
                <a:close/>
              </a:path>
            </a:pathLst>
          </a:custGeom>
          <a:noFill/>
          <a:ln w="254000" cap="flat" cmpd="sng">
            <a:solidFill>
              <a:srgbClr val="00CC99"/>
            </a:solidFill>
            <a:round/>
            <a:tailEnd type="stealth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6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p>
            <a:endParaRPr lang="zh-CN" altLang="en-US"/>
          </a:p>
        </p:txBody>
      </p:sp>
      <p:sp>
        <p:nvSpPr>
          <p:cNvPr id="15368" name="Arc 8"/>
          <p:cNvSpPr/>
          <p:nvPr/>
        </p:nvSpPr>
        <p:spPr bwMode="auto">
          <a:xfrm flipH="1">
            <a:off x="5829300" y="1784350"/>
            <a:ext cx="1568450" cy="2846388"/>
          </a:xfrm>
          <a:custGeom>
            <a:avLst/>
            <a:gdLst>
              <a:gd name="G0" fmla="+- 21600 0 0"/>
              <a:gd name="G1" fmla="+- 21569 0 0"/>
              <a:gd name="G2" fmla="+- 21600 0 0"/>
              <a:gd name="T0" fmla="*/ 0 w 21600"/>
              <a:gd name="T1" fmla="*/ 0 h 39254"/>
              <a:gd name="T2" fmla="*/ 21600 w 21600"/>
              <a:gd name="T3" fmla="*/ 21600 h 39254"/>
              <a:gd name="T4" fmla="*/ 0 w 21600"/>
              <a:gd name="T5" fmla="*/ 21600 h 39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39254" fill="none" extrusionOk="0">
                <a:moveTo>
                  <a:pt x="9198" y="39254"/>
                </a:moveTo>
                <a:cubicBezTo>
                  <a:pt x="3432" y="35211"/>
                  <a:pt x="0" y="28611"/>
                  <a:pt x="0" y="21569"/>
                </a:cubicBezTo>
                <a:cubicBezTo>
                  <a:pt x="-1" y="10091"/>
                  <a:pt x="8975" y="618"/>
                  <a:pt x="20436" y="0"/>
                </a:cubicBezTo>
              </a:path>
              <a:path w="21600" h="39254" stroke="0" extrusionOk="0">
                <a:moveTo>
                  <a:pt x="9198" y="39254"/>
                </a:moveTo>
                <a:cubicBezTo>
                  <a:pt x="3432" y="35211"/>
                  <a:pt x="0" y="28611"/>
                  <a:pt x="0" y="21569"/>
                </a:cubicBezTo>
                <a:cubicBezTo>
                  <a:pt x="-1" y="10091"/>
                  <a:pt x="8975" y="618"/>
                  <a:pt x="20436" y="0"/>
                </a:cubicBezTo>
                <a:lnTo>
                  <a:pt x="21600" y="21569"/>
                </a:lnTo>
                <a:close/>
              </a:path>
            </a:pathLst>
          </a:custGeom>
          <a:noFill/>
          <a:ln w="254000" cap="flat" cmpd="sng">
            <a:solidFill>
              <a:srgbClr val="FF9900"/>
            </a:solidFill>
            <a:round/>
            <a:tailEnd type="stealth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p>
            <a:endParaRPr lang="zh-CN" altLang="en-US"/>
          </a:p>
        </p:txBody>
      </p:sp>
      <p:sp>
        <p:nvSpPr>
          <p:cNvPr id="15369" name="Oval 9"/>
          <p:cNvSpPr>
            <a:spLocks noChangeArrowheads="1"/>
          </p:cNvSpPr>
          <p:nvPr/>
        </p:nvSpPr>
        <p:spPr bwMode="auto">
          <a:xfrm>
            <a:off x="4543425" y="2122488"/>
            <a:ext cx="2508250" cy="2508250"/>
          </a:xfrm>
          <a:prstGeom prst="ellipse">
            <a:avLst/>
          </a:prstGeom>
          <a:solidFill>
            <a:srgbClr val="808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p>
            <a:pPr algn="ctr"/>
            <a:r>
              <a:rPr lang="zh-CN" altLang="en-US" sz="4000" b="1">
                <a:solidFill>
                  <a:schemeClr val="bg1"/>
                </a:solidFill>
                <a:ea typeface="微软雅黑" panose="020B0503020204020204" pitchFamily="34" charset="-122"/>
              </a:rPr>
              <a:t>精准</a:t>
            </a:r>
            <a:endParaRPr lang="zh-CN" altLang="en-US" sz="4000" b="1">
              <a:solidFill>
                <a:schemeClr val="bg1"/>
              </a:solidFill>
              <a:ea typeface="微软雅黑" panose="020B0503020204020204" pitchFamily="34" charset="-122"/>
            </a:endParaRPr>
          </a:p>
          <a:p>
            <a:pPr algn="ctr"/>
            <a:r>
              <a:rPr lang="zh-CN" altLang="en-US" sz="4000" b="1">
                <a:solidFill>
                  <a:schemeClr val="bg1"/>
                </a:solidFill>
                <a:ea typeface="微软雅黑" panose="020B0503020204020204" pitchFamily="34" charset="-122"/>
              </a:rPr>
              <a:t>分销</a:t>
            </a:r>
            <a:endParaRPr lang="zh-CN" altLang="en-US" sz="4000" b="1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7397750" y="1603375"/>
            <a:ext cx="19605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p>
            <a:r>
              <a:rPr lang="zh-CN" altLang="en-US" sz="2800" b="1">
                <a:solidFill>
                  <a:srgbClr val="FF9933"/>
                </a:solidFill>
                <a:ea typeface="微软雅黑" panose="020B0503020204020204" pitchFamily="34" charset="-122"/>
              </a:rPr>
              <a:t>集客大规模</a:t>
            </a:r>
            <a:endParaRPr lang="zh-CN" altLang="en-US" sz="2800" b="1">
              <a:solidFill>
                <a:srgbClr val="FF9933"/>
              </a:solidFill>
              <a:ea typeface="微软雅黑" panose="020B0503020204020204" pitchFamily="34" charset="-122"/>
            </a:endParaRPr>
          </a:p>
        </p:txBody>
      </p:sp>
      <p:sp>
        <p:nvSpPr>
          <p:cNvPr id="15371" name="Text Box 11"/>
          <p:cNvSpPr txBox="1">
            <a:spLocks noChangeArrowheads="1"/>
          </p:cNvSpPr>
          <p:nvPr/>
        </p:nvSpPr>
        <p:spPr bwMode="auto">
          <a:xfrm>
            <a:off x="7853363" y="2274888"/>
            <a:ext cx="15541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p>
            <a:r>
              <a:rPr lang="zh-CN">
                <a:solidFill>
                  <a:srgbClr val="FF9933"/>
                </a:solidFill>
                <a:ea typeface="微软雅黑" panose="020B0503020204020204" pitchFamily="34" charset="-122"/>
              </a:rPr>
              <a:t>用户信息中心</a:t>
            </a:r>
            <a:endParaRPr lang="zh-CN">
              <a:solidFill>
                <a:srgbClr val="FF9933"/>
              </a:solidFill>
              <a:ea typeface="微软雅黑" panose="020B0503020204020204" pitchFamily="34" charset="-122"/>
            </a:endParaRPr>
          </a:p>
        </p:txBody>
      </p:sp>
      <p:sp>
        <p:nvSpPr>
          <p:cNvPr id="15372" name="Text Box 12"/>
          <p:cNvSpPr txBox="1">
            <a:spLocks noChangeArrowheads="1"/>
          </p:cNvSpPr>
          <p:nvPr/>
        </p:nvSpPr>
        <p:spPr bwMode="auto">
          <a:xfrm>
            <a:off x="7853363" y="2640013"/>
            <a:ext cx="3008312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p>
            <a:r>
              <a:rPr lang="zh-CN" sz="1600">
                <a:solidFill>
                  <a:srgbClr val="777777"/>
                </a:solidFill>
                <a:latin typeface="MingLiU" pitchFamily="49" charset="-120"/>
                <a:ea typeface="MingLiU" pitchFamily="49" charset="-120"/>
              </a:rPr>
              <a:t>服务于</a:t>
            </a:r>
            <a:r>
              <a:rPr lang="zh-CN" altLang="zh-CN" sz="1600" b="1">
                <a:solidFill>
                  <a:srgbClr val="FF6600"/>
                </a:solidFill>
                <a:latin typeface="MingLiU" pitchFamily="49" charset="-120"/>
                <a:ea typeface="MingLiU" pitchFamily="49" charset="-120"/>
              </a:rPr>
              <a:t>13</a:t>
            </a:r>
            <a:r>
              <a:rPr lang="zh-CN" sz="1600" b="1">
                <a:solidFill>
                  <a:srgbClr val="FF6600"/>
                </a:solidFill>
                <a:latin typeface="MingLiU" pitchFamily="49" charset="-120"/>
                <a:ea typeface="MingLiU" pitchFamily="49" charset="-120"/>
              </a:rPr>
              <a:t>万</a:t>
            </a:r>
            <a:r>
              <a:rPr lang="zh-CN" sz="1600">
                <a:solidFill>
                  <a:srgbClr val="777777"/>
                </a:solidFill>
                <a:latin typeface="MingLiU" pitchFamily="49" charset="-120"/>
                <a:ea typeface="MingLiU" pitchFamily="49" charset="-120"/>
              </a:rPr>
              <a:t>好房网</a:t>
            </a:r>
            <a:r>
              <a:rPr lang="zh-CN" sz="1600">
                <a:solidFill>
                  <a:srgbClr val="777777"/>
                </a:solidFill>
                <a:latin typeface="MingLiU" pitchFamily="49" charset="-120"/>
                <a:ea typeface="MingLiU" pitchFamily="49" charset="-120"/>
              </a:rPr>
              <a:t>网友的真实需求中心，包括新房购买、二手房、租房、租商铺买商铺需求，采用终身跟进机制。</a:t>
            </a:r>
            <a:endParaRPr lang="zh-CN" sz="1600">
              <a:solidFill>
                <a:srgbClr val="777777"/>
              </a:solidFill>
              <a:latin typeface="MingLiU" pitchFamily="49" charset="-120"/>
              <a:ea typeface="MingLiU" pitchFamily="49" charset="-120"/>
            </a:endParaRPr>
          </a:p>
        </p:txBody>
      </p:sp>
      <p:sp>
        <p:nvSpPr>
          <p:cNvPr id="15373" name="Text Box 13"/>
          <p:cNvSpPr txBox="1">
            <a:spLocks noChangeArrowheads="1"/>
          </p:cNvSpPr>
          <p:nvPr/>
        </p:nvSpPr>
        <p:spPr bwMode="auto">
          <a:xfrm>
            <a:off x="7864475" y="3851275"/>
            <a:ext cx="17827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p>
            <a:r>
              <a:rPr lang="zh-CN" altLang="en-US">
                <a:solidFill>
                  <a:srgbClr val="FF9933"/>
                </a:solidFill>
                <a:ea typeface="微软雅黑" panose="020B0503020204020204" pitchFamily="34" charset="-122"/>
              </a:rPr>
              <a:t>房产多渠道来源</a:t>
            </a:r>
            <a:endParaRPr lang="zh-CN" altLang="en-US">
              <a:solidFill>
                <a:srgbClr val="FF9933"/>
              </a:solidFill>
              <a:ea typeface="微软雅黑" panose="020B0503020204020204" pitchFamily="34" charset="-122"/>
            </a:endParaRPr>
          </a:p>
        </p:txBody>
      </p:sp>
      <p:sp>
        <p:nvSpPr>
          <p:cNvPr id="15374" name="Text Box 14"/>
          <p:cNvSpPr txBox="1">
            <a:spLocks noChangeArrowheads="1"/>
          </p:cNvSpPr>
          <p:nvPr/>
        </p:nvSpPr>
        <p:spPr bwMode="auto">
          <a:xfrm>
            <a:off x="7864475" y="4217988"/>
            <a:ext cx="3008313" cy="829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p>
            <a:r>
              <a:rPr lang="zh-CN" altLang="zh-CN" sz="1600">
                <a:solidFill>
                  <a:srgbClr val="777777"/>
                </a:solidFill>
                <a:latin typeface="MingLiU" pitchFamily="49" charset="-120"/>
                <a:ea typeface="MingLiU" pitchFamily="49" charset="-120"/>
              </a:rPr>
              <a:t>微信</a:t>
            </a:r>
            <a:r>
              <a:rPr lang="zh-CN" sz="1600">
                <a:solidFill>
                  <a:srgbClr val="777777"/>
                </a:solidFill>
                <a:latin typeface="MingLiU" pitchFamily="49" charset="-120"/>
                <a:ea typeface="MingLiU" pitchFamily="49" charset="-120"/>
              </a:rPr>
              <a:t>群、看房团、团购报名、房产电话、房产活动报名、短视频、栏目转化</a:t>
            </a:r>
            <a:endParaRPr lang="zh-CN" sz="1600">
              <a:solidFill>
                <a:srgbClr val="777777"/>
              </a:solidFill>
              <a:latin typeface="MingLiU" pitchFamily="49" charset="-120"/>
              <a:ea typeface="MingLiU" pitchFamily="49" charset="-120"/>
            </a:endParaRPr>
          </a:p>
        </p:txBody>
      </p:sp>
      <p:sp>
        <p:nvSpPr>
          <p:cNvPr id="15375" name="Text Box 15"/>
          <p:cNvSpPr txBox="1">
            <a:spLocks noChangeArrowheads="1"/>
          </p:cNvSpPr>
          <p:nvPr/>
        </p:nvSpPr>
        <p:spPr bwMode="auto">
          <a:xfrm>
            <a:off x="3094038" y="1344613"/>
            <a:ext cx="160496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p>
            <a:r>
              <a:rPr lang="zh-CN" altLang="en-US" sz="2800" b="1">
                <a:solidFill>
                  <a:srgbClr val="3399FF"/>
                </a:solidFill>
                <a:ea typeface="微软雅黑" panose="020B0503020204020204" pitchFamily="34" charset="-122"/>
              </a:rPr>
              <a:t>多重筛选</a:t>
            </a:r>
            <a:endParaRPr lang="zh-CN" altLang="en-US" sz="2800" b="1">
              <a:solidFill>
                <a:srgbClr val="3399FF"/>
              </a:solidFill>
              <a:ea typeface="微软雅黑" panose="020B0503020204020204" pitchFamily="34" charset="-122"/>
            </a:endParaRPr>
          </a:p>
        </p:txBody>
      </p:sp>
      <p:sp>
        <p:nvSpPr>
          <p:cNvPr id="15376" name="Text Box 16"/>
          <p:cNvSpPr txBox="1">
            <a:spLocks noChangeArrowheads="1"/>
          </p:cNvSpPr>
          <p:nvPr/>
        </p:nvSpPr>
        <p:spPr bwMode="auto">
          <a:xfrm>
            <a:off x="2317750" y="1936750"/>
            <a:ext cx="155416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p>
            <a:r>
              <a:rPr lang="zh-CN">
                <a:solidFill>
                  <a:srgbClr val="3399FF"/>
                </a:solidFill>
                <a:ea typeface="微软雅黑" panose="020B0503020204020204" pitchFamily="34" charset="-122"/>
              </a:rPr>
              <a:t>多重需求筛选</a:t>
            </a:r>
            <a:endParaRPr lang="zh-CN">
              <a:solidFill>
                <a:srgbClr val="3399FF"/>
              </a:solidFill>
              <a:ea typeface="微软雅黑" panose="020B0503020204020204" pitchFamily="34" charset="-122"/>
            </a:endParaRPr>
          </a:p>
        </p:txBody>
      </p:sp>
      <p:sp>
        <p:nvSpPr>
          <p:cNvPr id="15377" name="Text Box 17"/>
          <p:cNvSpPr txBox="1">
            <a:spLocks noChangeArrowheads="1"/>
          </p:cNvSpPr>
          <p:nvPr/>
        </p:nvSpPr>
        <p:spPr bwMode="auto">
          <a:xfrm>
            <a:off x="863600" y="2351088"/>
            <a:ext cx="300831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p>
            <a:pPr algn="r"/>
            <a:r>
              <a:rPr lang="zh-CN" sz="1600">
                <a:solidFill>
                  <a:srgbClr val="5F5F5F"/>
                </a:solidFill>
                <a:latin typeface="MingLiU" pitchFamily="49" charset="-120"/>
                <a:ea typeface="MingLiU" pitchFamily="49" charset="-120"/>
              </a:rPr>
              <a:t>深入切实的需求挖掘</a:t>
            </a:r>
            <a:endParaRPr lang="zh-CN" sz="1600">
              <a:solidFill>
                <a:srgbClr val="5F5F5F"/>
              </a:solidFill>
              <a:latin typeface="MingLiU" pitchFamily="49" charset="-120"/>
              <a:ea typeface="MingLiU" pitchFamily="49" charset="-120"/>
            </a:endParaRPr>
          </a:p>
          <a:p>
            <a:pPr algn="r"/>
            <a:r>
              <a:rPr lang="zh-CN" sz="1600">
                <a:solidFill>
                  <a:srgbClr val="5F5F5F"/>
                </a:solidFill>
                <a:latin typeface="MingLiU" pitchFamily="49" charset="-120"/>
                <a:ea typeface="MingLiU" pitchFamily="49" charset="-120"/>
              </a:rPr>
              <a:t>通过数据清洗夯实需求</a:t>
            </a:r>
            <a:endParaRPr lang="zh-CN" sz="1600">
              <a:solidFill>
                <a:srgbClr val="5F5F5F"/>
              </a:solidFill>
              <a:latin typeface="MingLiU" pitchFamily="49" charset="-120"/>
              <a:ea typeface="MingLiU" pitchFamily="49" charset="-120"/>
            </a:endParaRPr>
          </a:p>
        </p:txBody>
      </p:sp>
      <p:sp>
        <p:nvSpPr>
          <p:cNvPr id="15378" name="Text Box 18"/>
          <p:cNvSpPr txBox="1">
            <a:spLocks noChangeArrowheads="1"/>
          </p:cNvSpPr>
          <p:nvPr/>
        </p:nvSpPr>
        <p:spPr bwMode="auto">
          <a:xfrm>
            <a:off x="2738438" y="4217988"/>
            <a:ext cx="124936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p>
            <a:r>
              <a:rPr lang="zh-CN" altLang="en-US" sz="2800" b="1">
                <a:solidFill>
                  <a:srgbClr val="00CC99"/>
                </a:solidFill>
                <a:ea typeface="微软雅黑" panose="020B0503020204020204" pitchFamily="34" charset="-122"/>
              </a:rPr>
              <a:t>信任感</a:t>
            </a:r>
            <a:endParaRPr lang="zh-CN" altLang="en-US" sz="2800" b="1">
              <a:solidFill>
                <a:srgbClr val="00CC99"/>
              </a:solidFill>
              <a:ea typeface="微软雅黑" panose="020B0503020204020204" pitchFamily="34" charset="-122"/>
            </a:endParaRPr>
          </a:p>
        </p:txBody>
      </p:sp>
      <p:sp>
        <p:nvSpPr>
          <p:cNvPr id="15379" name="Text Box 19"/>
          <p:cNvSpPr txBox="1">
            <a:spLocks noChangeArrowheads="1"/>
          </p:cNvSpPr>
          <p:nvPr/>
        </p:nvSpPr>
        <p:spPr bwMode="auto">
          <a:xfrm>
            <a:off x="1212850" y="4749800"/>
            <a:ext cx="3155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p>
            <a:r>
              <a:rPr lang="zh-CN" altLang="en-US">
                <a:solidFill>
                  <a:srgbClr val="00CC99"/>
                </a:solidFill>
                <a:ea typeface="微软雅黑" panose="020B0503020204020204" pitchFamily="34" charset="-122"/>
              </a:rPr>
              <a:t>信任感是第三方平台天然优势</a:t>
            </a:r>
            <a:endParaRPr lang="zh-CN" altLang="en-US">
              <a:solidFill>
                <a:srgbClr val="00CC99"/>
              </a:solidFill>
              <a:ea typeface="微软雅黑" panose="020B0503020204020204" pitchFamily="34" charset="-122"/>
            </a:endParaRPr>
          </a:p>
        </p:txBody>
      </p:sp>
      <p:sp>
        <p:nvSpPr>
          <p:cNvPr id="15380" name="Text Box 20"/>
          <p:cNvSpPr txBox="1">
            <a:spLocks noChangeArrowheads="1"/>
          </p:cNvSpPr>
          <p:nvPr/>
        </p:nvSpPr>
        <p:spPr bwMode="auto">
          <a:xfrm>
            <a:off x="1152525" y="5116513"/>
            <a:ext cx="3208338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p>
            <a:pPr algn="r"/>
            <a:r>
              <a:rPr lang="zh-CN" sz="1600">
                <a:solidFill>
                  <a:srgbClr val="5F5F5F"/>
                </a:solidFill>
                <a:latin typeface="MingLiU" pitchFamily="49" charset="-120"/>
                <a:ea typeface="MingLiU" pitchFamily="49" charset="-120"/>
              </a:rPr>
              <a:t>第三方顾问式全程服务</a:t>
            </a:r>
            <a:endParaRPr lang="zh-CN" sz="1600">
              <a:solidFill>
                <a:srgbClr val="5F5F5F"/>
              </a:solidFill>
              <a:latin typeface="MingLiU" pitchFamily="49" charset="-120"/>
              <a:ea typeface="MingLiU" pitchFamily="49" charset="-120"/>
            </a:endParaRPr>
          </a:p>
          <a:p>
            <a:pPr algn="r"/>
            <a:r>
              <a:rPr lang="zh-CN" sz="1600">
                <a:solidFill>
                  <a:srgbClr val="5F5F5F"/>
                </a:solidFill>
                <a:latin typeface="MingLiU" pitchFamily="49" charset="-120"/>
                <a:ea typeface="MingLiU" pitchFamily="49" charset="-120"/>
              </a:rPr>
              <a:t>让消费者沉浸到购买行为中</a:t>
            </a:r>
            <a:endParaRPr lang="zh-CN" sz="1600">
              <a:solidFill>
                <a:srgbClr val="5F5F5F"/>
              </a:solidFill>
              <a:latin typeface="MingLiU" pitchFamily="49" charset="-120"/>
              <a:ea typeface="MingLiU" pitchFamily="49" charset="-120"/>
            </a:endParaRPr>
          </a:p>
          <a:p>
            <a:pPr algn="r"/>
            <a:r>
              <a:rPr lang="zh-CN" sz="1600">
                <a:solidFill>
                  <a:srgbClr val="5F5F5F"/>
                </a:solidFill>
                <a:latin typeface="MingLiU" pitchFamily="49" charset="-120"/>
                <a:ea typeface="MingLiU" pitchFamily="49" charset="-120"/>
              </a:rPr>
              <a:t>通过第三方平台的信任感</a:t>
            </a:r>
            <a:endParaRPr lang="zh-CN" sz="1600">
              <a:solidFill>
                <a:srgbClr val="5F5F5F"/>
              </a:solidFill>
              <a:latin typeface="MingLiU" pitchFamily="49" charset="-120"/>
              <a:ea typeface="MingLiU" pitchFamily="49" charset="-120"/>
            </a:endParaRPr>
          </a:p>
          <a:p>
            <a:pPr algn="r"/>
            <a:r>
              <a:rPr lang="zh-CN" sz="1600">
                <a:solidFill>
                  <a:srgbClr val="5F5F5F"/>
                </a:solidFill>
                <a:latin typeface="MingLiU" pitchFamily="49" charset="-120"/>
                <a:ea typeface="MingLiU" pitchFamily="49" charset="-120"/>
              </a:rPr>
              <a:t>引导消费者选择合适品牌</a:t>
            </a:r>
            <a:endParaRPr lang="zh-CN" sz="1600">
              <a:solidFill>
                <a:srgbClr val="5F5F5F"/>
              </a:solidFill>
              <a:latin typeface="MingLiU" pitchFamily="49" charset="-120"/>
              <a:ea typeface="MingLiU" pitchFamily="49" charset="-120"/>
            </a:endParaRPr>
          </a:p>
        </p:txBody>
      </p:sp>
      <p:sp>
        <p:nvSpPr>
          <p:cNvPr id="15381" name="Text Box 21"/>
          <p:cNvSpPr txBox="1">
            <a:spLocks noChangeArrowheads="1"/>
          </p:cNvSpPr>
          <p:nvPr/>
        </p:nvSpPr>
        <p:spPr bwMode="auto">
          <a:xfrm>
            <a:off x="4814888" y="5726113"/>
            <a:ext cx="60785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p>
            <a:r>
              <a:rPr lang="zh-CN" altLang="en-US" sz="5400" b="1" dirty="0">
                <a:solidFill>
                  <a:srgbClr val="808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精准分销  项目直达</a:t>
            </a:r>
            <a:endParaRPr lang="zh-CN" altLang="en-US" sz="5400" b="1" dirty="0">
              <a:solidFill>
                <a:srgbClr val="80808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382" name="Rectangle 22"/>
          <p:cNvSpPr>
            <a:spLocks noChangeArrowheads="1"/>
          </p:cNvSpPr>
          <p:nvPr/>
        </p:nvSpPr>
        <p:spPr bwMode="auto">
          <a:xfrm>
            <a:off x="10769600" y="392113"/>
            <a:ext cx="369888" cy="466725"/>
          </a:xfrm>
          <a:prstGeom prst="rect">
            <a:avLst/>
          </a:prstGeom>
          <a:solidFill>
            <a:srgbClr val="808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p>
            <a:endParaRPr lang="zh-CN" alt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3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3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5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81" grpId="0" bldLvl="0" animBg="1"/>
    </p:bldLst>
  </p:timing>
</p:sld>
</file>

<file path=ppt/tags/tag1.xml><?xml version="1.0" encoding="utf-8"?>
<p:tagLst xmlns:p="http://schemas.openxmlformats.org/presentationml/2006/main">
  <p:tag name="KSO_WM_UNIT_LARGE_SHAPE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1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1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1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1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1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4*i*2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4*i*3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14*i*4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4*i*1"/>
  <p:tag name="KSO_WM_UNIT_BK_DARK_LIGHT" val="1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1.xml><?xml version="1.0" encoding="utf-8"?>
<p:tagLst xmlns:p="http://schemas.openxmlformats.org/presentationml/2006/main">
  <p:tag name="KSO_WM_UNIT_LARGE_SHAPE" val="1"/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5*i*2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5*i*3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15*i*4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5*i*1"/>
  <p:tag name="KSO_WM_UNIT_BK_DARK_LIGHT" val="1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6*i*2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6*i*3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16*i*4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6*i*1"/>
  <p:tag name="KSO_WM_UNIT_BK_DARK_LIGHT" val="1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7*i*2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7*i*3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17*i*4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7*i*1"/>
  <p:tag name="KSO_WM_UNIT_BK_DARK_LIGHT" val="1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UNIT_LARGE_SHAPE" val="1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1"/>
</p:tagLst>
</file>

<file path=ppt/tags/tag1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1"/>
</p:tagLst>
</file>

<file path=ppt/tags/tag1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8*i*2"/>
  <p:tag name="KSO_WM_UNIT_LAYERLEVEL" val="1"/>
  <p:tag name="KSO_WM_TAG_VERSION" val="1.0"/>
  <p:tag name="KSO_WM_BEAUTIFY_FLAG" val="#wm#"/>
  <p:tag name="KSO_WM_SLIDE_BACKGROUND_TYPE" val="belt"/>
  <p:tag name="KSO_WM_SLIDE_BK_DARK_LIGHT" val="1"/>
</p:tagLst>
</file>

<file path=ppt/tags/tag1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8*i*3"/>
  <p:tag name="KSO_WM_UNIT_LAYERLEVEL" val="1"/>
  <p:tag name="KSO_WM_TAG_VERSION" val="1.0"/>
  <p:tag name="KSO_WM_BEAUTIFY_FLAG" val="#wm#"/>
  <p:tag name="KSO_WM_SLIDE_BACKGROUND_TYPE" val="belt"/>
  <p:tag name="KSO_WM_SLIDE_BK_DARK_LIGHT" val="1"/>
</p:tagLst>
</file>

<file path=ppt/tags/tag1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18*i*4"/>
  <p:tag name="KSO_WM_UNIT_LAYERLEVEL" val="1"/>
  <p:tag name="KSO_WM_TAG_VERSION" val="1.0"/>
  <p:tag name="KSO_WM_BEAUTIFY_FLAG" val="#wm#"/>
  <p:tag name="KSO_WM_SLIDE_BACKGROUND_TYPE" val="belt"/>
  <p:tag name="KSO_WM_SLIDE_BK_DARK_LIGHT" val="1"/>
</p:tagLst>
</file>

<file path=ppt/tags/tag1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8*i*2"/>
  <p:tag name="KSO_WM_UNIT_LAYERLEVEL" val="1"/>
  <p:tag name="KSO_WM_TAG_VERSION" val="1.0"/>
  <p:tag name="KSO_WM_BEAUTIFY_FLAG" val="#wm#"/>
  <p:tag name="KSO_WM_SLIDE_BACKGROUND_TYPE" val="belt"/>
  <p:tag name="KSO_WM_SLIDE_BK_DARK_LIGHT" val="1"/>
</p:tagLst>
</file>

<file path=ppt/tags/tag1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8*i*3"/>
  <p:tag name="KSO_WM_UNIT_LAYERLEVEL" val="1"/>
  <p:tag name="KSO_WM_TAG_VERSION" val="1.0"/>
  <p:tag name="KSO_WM_BEAUTIFY_FLAG" val="#wm#"/>
  <p:tag name="KSO_WM_SLIDE_BACKGROUND_TYPE" val="belt"/>
  <p:tag name="KSO_WM_SLIDE_BK_DARK_LIGHT" val="1"/>
</p:tagLst>
</file>

<file path=ppt/tags/tag1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18*i*4"/>
  <p:tag name="KSO_WM_UNIT_LAYERLEVEL" val="1"/>
  <p:tag name="KSO_WM_TAG_VERSION" val="1.0"/>
  <p:tag name="KSO_WM_BEAUTIFY_FLAG" val="#wm#"/>
  <p:tag name="KSO_WM_SLIDE_BACKGROUND_TYPE" val="belt"/>
  <p:tag name="KSO_WM_SLIDE_BK_DARK_LIGHT" val="1"/>
</p:tagLst>
</file>

<file path=ppt/tags/tag1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8*i*1"/>
  <p:tag name="KSO_WM_UNIT_BK_DARK_LIGHT" val="2"/>
  <p:tag name="KSO_WM_UNIT_LAYERLEVEL" val="1"/>
  <p:tag name="KSO_WM_TAG_VERSION" val="1.0"/>
  <p:tag name="KSO_WM_BEAUTIFY_FLAG" val="#wm#"/>
  <p:tag name="KSO_WM_SLIDE_BACKGROUND_TYPE" val="belt"/>
  <p:tag name="KSO_WM_SLIDE_BK_DARK_LIGHT" val="1"/>
</p:tagLst>
</file>

<file path=ppt/tags/tag1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1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1"/>
</p:tagLst>
</file>

<file path=ppt/tags/tag1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1"/>
</p:tagLst>
</file>

<file path=ppt/tags/tag1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1"/>
</p:tagLst>
</file>

<file path=ppt/tags/tag1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1"/>
</p:tagLst>
</file>

<file path=ppt/tags/tag1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0235"/>
</p:tagLst>
</file>

<file path=ppt/tags/tag1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0235"/>
</p:tagLst>
</file>

<file path=ppt/tags/tag1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9.xml><?xml version="1.0" encoding="utf-8"?>
<p:tagLst xmlns:p="http://schemas.openxmlformats.org/presentationml/2006/main">
  <p:tag name="KSO_WM_UNIT_SHOW_EDIT_AREA_INDICATION" val="0"/>
  <p:tag name="KSO_WM_TEMPLATE_THUMBS_INDEX" val="1、4、5、7、8、9、10、11、12、13、15"/>
  <p:tag name="KSO_WM_TEMPLATE_SUBCATEGORY" val="0"/>
  <p:tag name="KSO_WM_TAG_VERSION" val="1.0"/>
  <p:tag name="KSO_WM_BEAUTIFY_FLAG" val="#wm#"/>
  <p:tag name="KSO_WM_TEMPLATE_CATEGORY" val="custom"/>
  <p:tag name="KSO_WM_TEMPLATE_INDEX" val="20200235"/>
  <p:tag name="KSO_WM_TEMPLATE_MASTER_TYPE" val="1"/>
  <p:tag name="KSO_WM_TEMPLATE_COLOR_TYPE" val="1"/>
  <p:tag name="KSO_WM_TEMPLATE_MASTER_THUMB_INDEX" val="12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UNIT_LARGE_SHAPE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1"/>
  <p:tag name="KSO_WM_UNIT_LAYERLEVEL" val="1"/>
  <p:tag name="KSO_WM_TAG_VERSION" val="1.0"/>
  <p:tag name="KSO_WM_BEAUTIFY_FLAG" val="#wm#"/>
  <p:tag name="KSO_WM_SLIDE_BACKGROUND_MASK_FLAG" val="1"/>
  <p:tag name="KSO_WM_UNIT_TYPE" val="y"/>
  <p:tag name="KSO_WM_UNIT_INDEX" val="1"/>
</p:tagLst>
</file>

<file path=ppt/tags/tag1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0.xml><?xml version="1.0" encoding="utf-8"?>
<p:tagLst xmlns:p="http://schemas.openxmlformats.org/presentationml/2006/main">
  <p:tag name="KSO_WM_UNIT_LARGE_SHAPE" val="1"/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8.xml><?xml version="1.0" encoding="utf-8"?>
<p:tagLst xmlns:p="http://schemas.openxmlformats.org/presentationml/2006/main">
  <p:tag name="KSO_WM_UNIT_LARGE_SHAPE" val="1"/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LARGE_SHAPE" val="1"/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6.xml><?xml version="1.0" encoding="utf-8"?>
<p:tagLst xmlns:p="http://schemas.openxmlformats.org/presentationml/2006/main">
  <p:tag name="KSO_WM_UNIT_LARGE_SHAPE" val="1"/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05.xml><?xml version="1.0" encoding="utf-8"?>
<p:tagLst xmlns:p="http://schemas.openxmlformats.org/presentationml/2006/main">
  <p:tag name="KSO_WM_UNIT_LARGE_SHAPE" val="1"/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16.xml><?xml version="1.0" encoding="utf-8"?>
<p:tagLst xmlns:p="http://schemas.openxmlformats.org/presentationml/2006/main">
  <p:tag name="KSO_WM_UNIT_LARGE_SHAPE" val="1"/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26.xml><?xml version="1.0" encoding="utf-8"?>
<p:tagLst xmlns:p="http://schemas.openxmlformats.org/presentationml/2006/main">
  <p:tag name="KSO_WM_UNIT_LARGE_SHAPE" val="1"/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35.xml><?xml version="1.0" encoding="utf-8"?>
<p:tagLst xmlns:p="http://schemas.openxmlformats.org/presentationml/2006/main">
  <p:tag name="KSO_WM_UNIT_LARGE_SHAPE" val="1"/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43.xml><?xml version="1.0" encoding="utf-8"?>
<p:tagLst xmlns:p="http://schemas.openxmlformats.org/presentationml/2006/main">
  <p:tag name="KSO_WM_UNIT_LARGE_SHAPE" val="1"/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49.xml><?xml version="1.0" encoding="utf-8"?>
<p:tagLst xmlns:p="http://schemas.openxmlformats.org/presentationml/2006/main">
  <p:tag name="KSO_WM_UNIT_LARGE_SHAPE" val="1"/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54.xml><?xml version="1.0" encoding="utf-8"?>
<p:tagLst xmlns:p="http://schemas.openxmlformats.org/presentationml/2006/main">
  <p:tag name="KSO_WM_UNIT_LARGE_SHAPE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2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2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2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2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2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  <p:tag name="KSO_WM_SLIDE_BACKGROUND_TYPE" val="frame"/>
  <p:tag name="KSO_WM_SLIDE_BK_DARK_LIGHT" val="1"/>
</p:tagLst>
</file>

<file path=ppt/tags/tag2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2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3*i*2"/>
  <p:tag name="KSO_WM_UNIT_LAYERLEVEL" val="1"/>
  <p:tag name="KSO_WM_TAG_VERSION" val="1.0"/>
  <p:tag name="KSO_WM_BEAUTIFY_FLAG" val="#wm#"/>
  <p:tag name="KSO_WM_SLIDE_BACKGROUND_TYPE" val="frame"/>
  <p:tag name="KSO_WM_SLIDE_BK_DARK_LIGHT" val="1"/>
</p:tagLst>
</file>

<file path=ppt/tags/tag2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3*i*3"/>
  <p:tag name="KSO_WM_UNIT_LAYERLEVEL" val="1"/>
  <p:tag name="KSO_WM_TAG_VERSION" val="1.0"/>
  <p:tag name="KSO_WM_BEAUTIFY_FLAG" val="#wm#"/>
  <p:tag name="KSO_WM_SLIDE_BACKGROUND_TYPE" val="frame"/>
  <p:tag name="KSO_WM_SLIDE_BK_DARK_LIGHT" val="1"/>
</p:tagLst>
</file>

<file path=ppt/tags/tag2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13*i*4"/>
  <p:tag name="KSO_WM_UNIT_LAYERLEVEL" val="1"/>
  <p:tag name="KSO_WM_TAG_VERSION" val="1.0"/>
  <p:tag name="KSO_WM_BEAUTIFY_FLAG" val="#wm#"/>
  <p:tag name="KSO_WM_SLIDE_BACKGROUND_TYPE" val="frame"/>
  <p:tag name="KSO_WM_SLIDE_BK_DARK_LIGHT" val="1"/>
</p:tagLst>
</file>

<file path=ppt/tags/tag2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2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3*i*5"/>
  <p:tag name="KSO_WM_UNIT_LAYERLEVEL" val="1"/>
  <p:tag name="KSO_WM_TAG_VERSION" val="1.0"/>
  <p:tag name="KSO_WM_BEAUTIFY_FLAG" val="#wm#"/>
  <p:tag name="KSO_WM_SLIDE_BACKGROUND_TYPE" val="frame"/>
  <p:tag name="KSO_WM_SLIDE_BK_DARK_LIGHT" val="1"/>
</p:tagLst>
</file>

<file path=ppt/tags/tag2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"/>
  <p:tag name="KSO_WM_UNIT_ID" val="_13*i*6"/>
  <p:tag name="KSO_WM_UNIT_LAYERLEVEL" val="1"/>
  <p:tag name="KSO_WM_TAG_VERSION" val="1.0"/>
  <p:tag name="KSO_WM_BEAUTIFY_FLAG" val="#wm#"/>
  <p:tag name="KSO_WM_SLIDE_BACKGROUND_TYPE" val="frame"/>
  <p:tag name="KSO_WM_SLIDE_BK_DARK_LIGHT" val="1"/>
</p:tagLst>
</file>

<file path=ppt/tags/tag2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7"/>
  <p:tag name="KSO_WM_UNIT_ID" val="_13*i*7"/>
  <p:tag name="KSO_WM_UNIT_LAYERLEVEL" val="1"/>
  <p:tag name="KSO_WM_TAG_VERSION" val="1.0"/>
  <p:tag name="KSO_WM_BEAUTIFY_FLAG" val="#wm#"/>
  <p:tag name="KSO_WM_SLIDE_BACKGROUND_TYPE" val="frame"/>
  <p:tag name="KSO_WM_SLIDE_BK_DARK_LIGHT" val="1"/>
</p:tagLst>
</file>

<file path=ppt/tags/tag2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1"/>
</p:tagLst>
</file>

<file path=ppt/tags/tag27.xml><?xml version="1.0" encoding="utf-8"?>
<p:tagLst xmlns:p="http://schemas.openxmlformats.org/presentationml/2006/main">
  <p:tag name="KSO_WM_UNIT_LARGE_SHAPE" val="1"/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1"/>
</p:tagLst>
</file>

<file path=ppt/tags/tag2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1"/>
</p:tagLst>
</file>

<file path=ppt/tags/tag2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1"/>
</p:tagLst>
</file>

<file path=ppt/tags/tag2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1"/>
</p:tagLst>
</file>

<file path=ppt/tags/tag2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2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4*i*2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2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4*i*3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2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14*i*4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2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4*i*1"/>
  <p:tag name="KSO_WM_UNIT_BK_DARK_LIGHT" val="1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2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2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2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2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2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2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2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5*i*2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2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5*i*3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2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15*i*4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2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5*i*1"/>
  <p:tag name="KSO_WM_UNIT_BK_DARK_LIGHT" val="1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2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2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2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2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2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2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2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6*i*2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2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6*i*3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2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16*i*4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6*i*1"/>
  <p:tag name="KSO_WM_UNIT_BK_DARK_LIGHT" val="1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3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3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3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3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3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3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3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7*i*2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3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7*i*3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3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17*i*4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7*i*1"/>
  <p:tag name="KSO_WM_UNIT_BK_DARK_LIGHT" val="1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3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3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3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3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3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3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3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3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319.xml><?xml version="1.0" encoding="utf-8"?>
<p:tagLst xmlns:p="http://schemas.openxmlformats.org/presentationml/2006/main">
  <p:tag name="KSO_WM_UNIT_LARGE_SHAPE" val="1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1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1"/>
</p:tagLst>
</file>

<file path=ppt/tags/tag3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8*i*2"/>
  <p:tag name="KSO_WM_UNIT_LAYERLEVEL" val="1"/>
  <p:tag name="KSO_WM_TAG_VERSION" val="1.0"/>
  <p:tag name="KSO_WM_BEAUTIFY_FLAG" val="#wm#"/>
  <p:tag name="KSO_WM_SLIDE_BACKGROUND_TYPE" val="belt"/>
  <p:tag name="KSO_WM_SLIDE_BK_DARK_LIGHT" val="1"/>
</p:tagLst>
</file>

<file path=ppt/tags/tag3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8*i*3"/>
  <p:tag name="KSO_WM_UNIT_LAYERLEVEL" val="1"/>
  <p:tag name="KSO_WM_TAG_VERSION" val="1.0"/>
  <p:tag name="KSO_WM_BEAUTIFY_FLAG" val="#wm#"/>
  <p:tag name="KSO_WM_SLIDE_BACKGROUND_TYPE" val="belt"/>
  <p:tag name="KSO_WM_SLIDE_BK_DARK_LIGHT" val="1"/>
</p:tagLst>
</file>

<file path=ppt/tags/tag3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18*i*4"/>
  <p:tag name="KSO_WM_UNIT_LAYERLEVEL" val="1"/>
  <p:tag name="KSO_WM_TAG_VERSION" val="1.0"/>
  <p:tag name="KSO_WM_BEAUTIFY_FLAG" val="#wm#"/>
  <p:tag name="KSO_WM_SLIDE_BACKGROUND_TYPE" val="belt"/>
  <p:tag name="KSO_WM_SLIDE_BK_DARK_LIGHT" val="1"/>
</p:tagLst>
</file>

<file path=ppt/tags/tag3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8*i*2"/>
  <p:tag name="KSO_WM_UNIT_LAYERLEVEL" val="1"/>
  <p:tag name="KSO_WM_TAG_VERSION" val="1.0"/>
  <p:tag name="KSO_WM_BEAUTIFY_FLAG" val="#wm#"/>
  <p:tag name="KSO_WM_SLIDE_BACKGROUND_TYPE" val="belt"/>
  <p:tag name="KSO_WM_SLIDE_BK_DARK_LIGHT" val="1"/>
</p:tagLst>
</file>

<file path=ppt/tags/tag3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8*i*3"/>
  <p:tag name="KSO_WM_UNIT_LAYERLEVEL" val="1"/>
  <p:tag name="KSO_WM_TAG_VERSION" val="1.0"/>
  <p:tag name="KSO_WM_BEAUTIFY_FLAG" val="#wm#"/>
  <p:tag name="KSO_WM_SLIDE_BACKGROUND_TYPE" val="belt"/>
  <p:tag name="KSO_WM_SLIDE_BK_DARK_LIGHT" val="1"/>
</p:tagLst>
</file>

<file path=ppt/tags/tag3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18*i*4"/>
  <p:tag name="KSO_WM_UNIT_LAYERLEVEL" val="1"/>
  <p:tag name="KSO_WM_TAG_VERSION" val="1.0"/>
  <p:tag name="KSO_WM_BEAUTIFY_FLAG" val="#wm#"/>
  <p:tag name="KSO_WM_SLIDE_BACKGROUND_TYPE" val="belt"/>
  <p:tag name="KSO_WM_SLIDE_BK_DARK_LIGHT" val="1"/>
</p:tagLst>
</file>

<file path=ppt/tags/tag3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8*i*1"/>
  <p:tag name="KSO_WM_UNIT_BK_DARK_LIGHT" val="2"/>
  <p:tag name="KSO_WM_UNIT_LAYERLEVEL" val="1"/>
  <p:tag name="KSO_WM_TAG_VERSION" val="1.0"/>
  <p:tag name="KSO_WM_BEAUTIFY_FLAG" val="#wm#"/>
  <p:tag name="KSO_WM_SLIDE_BACKGROUND_TYPE" val="belt"/>
  <p:tag name="KSO_WM_SLIDE_BK_DARK_LIGHT" val="1"/>
</p:tagLst>
</file>

<file path=ppt/tags/tag3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1"/>
</p:tagLst>
</file>

<file path=ppt/tags/tag3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1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1"/>
</p:tagLst>
</file>

<file path=ppt/tags/tag3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1"/>
</p:tagLst>
</file>

<file path=ppt/tags/tag3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1"/>
</p:tagLst>
</file>

<file path=ppt/tags/tag3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0235"/>
</p:tagLst>
</file>

<file path=ppt/tags/tag3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0235"/>
</p:tagLst>
</file>

<file path=ppt/tags/tag3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38.xml><?xml version="1.0" encoding="utf-8"?>
<p:tagLst xmlns:p="http://schemas.openxmlformats.org/presentationml/2006/main">
  <p:tag name="KSO_WM_UNIT_SHOW_EDIT_AREA_INDICATION" val="0"/>
  <p:tag name="KSO_WM_TEMPLATE_THUMBS_INDEX" val="1、4、5、7、8、9、10、11、12、13、15"/>
  <p:tag name="KSO_WM_TEMPLATE_SUBCATEGORY" val="0"/>
  <p:tag name="KSO_WM_TAG_VERSION" val="1.0"/>
  <p:tag name="KSO_WM_BEAUTIFY_FLAG" val="#wm#"/>
  <p:tag name="KSO_WM_TEMPLATE_CATEGORY" val="custom"/>
  <p:tag name="KSO_WM_TEMPLATE_INDEX" val="20200235"/>
  <p:tag name="KSO_WM_TEMPLATE_MASTER_TYPE" val="1"/>
  <p:tag name="KSO_WM_TEMPLATE_COLOR_TYPE" val="1"/>
  <p:tag name="KSO_WM_TEMPLATE_MASTER_THUMB_INDEX" val="12"/>
</p:tagLst>
</file>

<file path=ppt/tags/tag339.xml><?xml version="1.0" encoding="utf-8"?>
<p:tagLst xmlns:p="http://schemas.openxmlformats.org/presentationml/2006/main">
  <p:tag name="KSO_WM_UNIT_ISCONTENTSTITLE" val="0"/>
  <p:tag name="KSO_WM_UNIT_PRESET_TEXT" val="2020&#13;活动策划方案"/>
  <p:tag name="KSO_WM_UNIT_NOCLEAR" val="0"/>
  <p:tag name="KSO_WM_UNIT_VALUE" val="16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0235_1*a*1"/>
  <p:tag name="KSO_WM_TEMPLATE_CATEGORY" val="custom"/>
  <p:tag name="KSO_WM_TEMPLATE_INDEX" val="20200235"/>
  <p:tag name="KSO_WM_UNIT_LAYERLEVEL" val="1"/>
  <p:tag name="KSO_WM_TAG_VERSION" val="1.0"/>
  <p:tag name="KSO_WM_BEAUTIFY_FLAG" val="#wm#"/>
  <p:tag name="KSO_WM_UNIT_ISNUMDGMTITLE" val="0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40.xml><?xml version="1.0" encoding="utf-8"?>
<p:tagLst xmlns:p="http://schemas.openxmlformats.org/presentationml/2006/main">
  <p:tag name="KSO_WM_UNIT_ISCONTENTSTITLE" val="0"/>
  <p:tag name="KSO_WM_UNIT_PRESET_TEXT" val="点击此处添加副标题"/>
  <p:tag name="KSO_WM_UNIT_NOCLEAR" val="0"/>
  <p:tag name="KSO_WM_UNIT_VALUE" val="105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0235_1*b*1"/>
  <p:tag name="KSO_WM_TEMPLATE_CATEGORY" val="custom"/>
  <p:tag name="KSO_WM_TEMPLATE_INDEX" val="20200235"/>
  <p:tag name="KSO_WM_UNIT_LAYERLEVEL" val="1"/>
  <p:tag name="KSO_WM_TAG_VERSION" val="1.0"/>
  <p:tag name="KSO_WM_BEAUTIFY_FLAG" val="#wm#"/>
  <p:tag name="KSO_WM_UNIT_ISNUMDGMTITLE" val="0"/>
</p:tagLst>
</file>

<file path=ppt/tags/tag341.xml><?xml version="1.0" encoding="utf-8"?>
<p:tagLst xmlns:p="http://schemas.openxmlformats.org/presentationml/2006/main">
  <p:tag name="KSO_WM_TEMPLATE_THUMBS_INDEX" val="1、4、5、7、8、9、10、11、12、13、15"/>
  <p:tag name="KSO_WM_SLIDE_COVER_HASPICTURE" val="2"/>
  <p:tag name="KSO_WM_SLIDE_ID" val="custom20200235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0235"/>
  <p:tag name="KSO_WM_SLIDE_LAYOUT" val="a_b"/>
  <p:tag name="KSO_WM_SLIDE_LAYOUT_CNT" val="1_3"/>
  <p:tag name="KSO_WM_TEMPLATE_MASTER_TYPE" val="1"/>
  <p:tag name="KSO_WM_TEMPLATE_COLOR_TYPE" val="1"/>
  <p:tag name="KSO_WM_TEMPLATE_MASTER_THUMB_INDEX" val="12"/>
</p:tagLst>
</file>

<file path=ppt/tags/tag342.xml><?xml version="1.0" encoding="utf-8"?>
<p:tagLst xmlns:p="http://schemas.openxmlformats.org/presentationml/2006/main">
  <p:tag name="KSO_WM_UNIT_LARGE_SHAPE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  <p:tag name="KSO_WM_UNIT_TYPE" val="i"/>
</p:tagLst>
</file>

<file path=ppt/tags/tag3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  <p:tag name="KSO_WM_UNIT_TYPE" val="i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3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203672_1*i*1"/>
  <p:tag name="KSO_WM_TEMPLATE_CATEGORY" val="diagram"/>
  <p:tag name="KSO_WM_TEMPLATE_INDEX" val="20203672"/>
  <p:tag name="KSO_WM_UNIT_LAYERLEVEL" val="1"/>
  <p:tag name="KSO_WM_TAG_VERSION" val="1.0"/>
  <p:tag name="KSO_WM_BEAUTIFY_FLAG" val="#wm#"/>
  <p:tag name="KSO_WM_UNIT_FILL_FORE_SCHEMECOLOR_INDEX_BRIGHTNESS" val="-0.5"/>
  <p:tag name="KSO_WM_UNIT_FILL_FORE_SCHEMECOLOR_INDEX" val="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3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diagram20203672_1*i*2"/>
  <p:tag name="KSO_WM_TEMPLATE_CATEGORY" val="diagram"/>
  <p:tag name="KSO_WM_TEMPLATE_INDEX" val="20203672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346.xml><?xml version="1.0" encoding="utf-8"?>
<p:tagLst xmlns:p="http://schemas.openxmlformats.org/presentationml/2006/main">
  <p:tag name="KSO_WM_UNIT_ISCONTENTSTITLE" val="0"/>
  <p:tag name="KSO_WM_UNIT_PRESET_TEXT" val="单击此处添加标题"/>
  <p:tag name="KSO_WM_UNIT_NOCLEAR" val="0"/>
  <p:tag name="KSO_WM_UNIT_VALUE" val="1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3672_1*a*1"/>
  <p:tag name="KSO_WM_TEMPLATE_CATEGORY" val="diagram"/>
  <p:tag name="KSO_WM_TEMPLATE_INDEX" val="20203672"/>
  <p:tag name="KSO_WM_UNIT_LAYERLEVEL" val="1"/>
  <p:tag name="KSO_WM_TAG_VERSION" val="1.0"/>
  <p:tag name="KSO_WM_BEAUTIFY_FLAG" val="#wm#"/>
</p:tagLst>
</file>

<file path=ppt/tags/tag347.xml><?xml version="1.0" encoding="utf-8"?>
<p:tagLst xmlns:p="http://schemas.openxmlformats.org/presentationml/2006/main">
  <p:tag name="KSO_WM_UNIT_PRESET_TEXT" val="点击此处添加正文，文字是您思想的提炼，为了演示发布的良好效果，请言简意赅的阐述您的观点。&#13;您的正文已经经简明扼要，字字珠玑，但信息却千丝万缕、错综复杂，需要用更多的文字来表述；但请您尽可能提炼思想的精髓，否则容易造成观者的阅读压力，适得其反。&#13;正如我们都希望改变世界，希望给别人带去光明，但更多时候我们只需要播下一颗种子，自然有微风吹拂，雨露滋养。恰如其分的表达观点，往往事半功倍。&#13;当您的正文内容到达这个限度时，或许已经不纯粹作用于演示，极大可能运用于阅读领域；无论是传播观点、知识分享还是汇报工作，内容的详尽固然重要，但请一定注意信息框架的清晰，这样才能使内容层次分明，页面简洁易读。&#13;如果您的内容确实非常重要又难以精简，也请使用分段处理，对内容进行简单的梳理和提炼，这样会使逻辑框架相对清晰。为了能让您有更直观的字数感受，并进一步方便使用，我们设置了文本的最大限度，当您输入的文字到这里时。"/>
  <p:tag name="KSO_WM_UNIT_NOCLEAR" val="0"/>
  <p:tag name="KSO_WM_UNIT_VALUE" val="114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3672_1*f*1"/>
  <p:tag name="KSO_WM_TEMPLATE_CATEGORY" val="diagram"/>
  <p:tag name="KSO_WM_TEMPLATE_INDEX" val="20203672"/>
  <p:tag name="KSO_WM_UNIT_LAYERLEVEL" val="1"/>
  <p:tag name="KSO_WM_TAG_VERSION" val="1.0"/>
  <p:tag name="KSO_WM_BEAUTIFY_FLAG" val="#wm#"/>
  <p:tag name="KSO_WM_UNIT_TEXT_FILL_FORE_SCHEMECOLOR_INDEX_BRIGHTNESS" val="0.05"/>
  <p:tag name="KSO_WM_UNIT_TEXT_FILL_FORE_SCHEMECOLOR_INDEX" val="13"/>
  <p:tag name="KSO_WM_UNIT_TEXT_FILL_TYPE" val="1"/>
</p:tagLst>
</file>

<file path=ppt/tags/tag3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diagram20203672_1*i*3"/>
  <p:tag name="KSO_WM_TEMPLATE_CATEGORY" val="diagram"/>
  <p:tag name="KSO_WM_TEMPLATE_INDEX" val="20203672"/>
  <p:tag name="KSO_WM_UNIT_LAYERLEVEL" val="1"/>
  <p:tag name="KSO_WM_TAG_VERSION" val="1.0"/>
  <p:tag name="KSO_WM_BEAUTIFY_FLAG" val="#wm#"/>
  <p:tag name="KSO_WM_UNIT_FILL_FORE_SCHEMECOLOR_INDEX_BRIGHTNESS" val="-0.5"/>
  <p:tag name="KSO_WM_UNIT_FILL_FORE_SCHEMECOLOR_INDEX" val="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349.xml><?xml version="1.0" encoding="utf-8"?>
<p:tagLst xmlns:p="http://schemas.openxmlformats.org/presentationml/2006/main">
  <p:tag name="KSO_WM_BEAUTIFY_FLAG" val="#wm#"/>
  <p:tag name="KSO_WM_TEMPLATE_CATEGORY" val="diagram"/>
  <p:tag name="KSO_WM_TEMPLATE_INDEX" val="20203672"/>
  <p:tag name="KSO_WM_SLIDE_ID" val="diagram20203672_1"/>
  <p:tag name="KSO_WM_TEMPLATE_SUBCATEGORY" val="0"/>
  <p:tag name="KSO_WM_TEMPLATE_MASTER_TYPE" val="0"/>
  <p:tag name="KSO_WM_TEMPLATE_COLOR_TYPE" val="1"/>
  <p:tag name="KSO_WM_SLIDE_TYPE" val="text"/>
  <p:tag name="KSO_WM_SLIDE_SUBTYPE" val="pureTxt"/>
  <p:tag name="KSO_WM_SLIDE_ITEM_CNT" val="0"/>
  <p:tag name="KSO_WM_SLIDE_INDEX" val="1"/>
  <p:tag name="KSO_WM_SLIDE_SIZE" val="960*512"/>
  <p:tag name="KSO_WM_SLIDE_POSITION" val="0*27"/>
  <p:tag name="KSO_WM_TAG_VERSION" val="1.0"/>
  <p:tag name="KSO_WM_SLIDE_LAYOUT" val="a_f"/>
  <p:tag name="KSO_WM_SLIDE_LAYOUT_CNT" val="1_1"/>
  <p:tag name="KSO_WM_SLIDE_BK_DARK_LIGHT" val="2"/>
  <p:tag name="KSO_WM_SLIDE_BACKGROUND_TYPE" val="general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  <p:tag name="KSO_WM_SLIDE_BACKGROUND_TYPE" val="frame"/>
  <p:tag name="KSO_WM_SLIDE_BK_DARK_LIGHT" val="1"/>
</p:tagLst>
</file>

<file path=ppt/tags/tag3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  <p:tag name="KSO_WM_UNIT_TYPE" val="i"/>
</p:tagLst>
</file>

<file path=ppt/tags/tag3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3*i*2"/>
  <p:tag name="KSO_WM_UNIT_LAYERLEVEL" val="1"/>
  <p:tag name="KSO_WM_TAG_VERSION" val="1.0"/>
  <p:tag name="KSO_WM_BEAUTIFY_FLAG" val="#wm#"/>
  <p:tag name="KSO_WM_SLIDE_BACKGROUND_TYPE" val="frame"/>
  <p:tag name="KSO_WM_SLIDE_BK_DARK_LIGHT" val="1"/>
</p:tagLst>
</file>

<file path=ppt/tags/tag3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3*i*3"/>
  <p:tag name="KSO_WM_UNIT_LAYERLEVEL" val="1"/>
  <p:tag name="KSO_WM_TAG_VERSION" val="1.0"/>
  <p:tag name="KSO_WM_BEAUTIFY_FLAG" val="#wm#"/>
  <p:tag name="KSO_WM_SLIDE_BACKGROUND_TYPE" val="frame"/>
  <p:tag name="KSO_WM_SLIDE_BK_DARK_LIGHT" val="1"/>
</p:tagLst>
</file>

<file path=ppt/tags/tag3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13*i*4"/>
  <p:tag name="KSO_WM_UNIT_LAYERLEVEL" val="1"/>
  <p:tag name="KSO_WM_TAG_VERSION" val="1.0"/>
  <p:tag name="KSO_WM_BEAUTIFY_FLAG" val="#wm#"/>
  <p:tag name="KSO_WM_SLIDE_BACKGROUND_TYPE" val="frame"/>
  <p:tag name="KSO_WM_SLIDE_BK_DARK_LIGHT" val="1"/>
</p:tagLst>
</file>

<file path=ppt/tags/tag3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  <p:tag name="KSO_WM_UNIT_TYPE" val="i"/>
</p:tagLst>
</file>

<file path=ppt/tags/tag3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3*i*5"/>
  <p:tag name="KSO_WM_UNIT_LAYERLEVEL" val="1"/>
  <p:tag name="KSO_WM_TAG_VERSION" val="1.0"/>
  <p:tag name="KSO_WM_BEAUTIFY_FLAG" val="#wm#"/>
  <p:tag name="KSO_WM_SLIDE_BACKGROUND_TYPE" val="frame"/>
  <p:tag name="KSO_WM_SLIDE_BK_DARK_LIGHT" val="1"/>
</p:tagLst>
</file>

<file path=ppt/tags/tag3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"/>
  <p:tag name="KSO_WM_UNIT_ID" val="_13*i*6"/>
  <p:tag name="KSO_WM_UNIT_LAYERLEVEL" val="1"/>
  <p:tag name="KSO_WM_TAG_VERSION" val="1.0"/>
  <p:tag name="KSO_WM_BEAUTIFY_FLAG" val="#wm#"/>
  <p:tag name="KSO_WM_SLIDE_BACKGROUND_TYPE" val="frame"/>
  <p:tag name="KSO_WM_SLIDE_BK_DARK_LIGHT" val="1"/>
</p:tagLst>
</file>

<file path=ppt/tags/tag3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7"/>
  <p:tag name="KSO_WM_UNIT_ID" val="_13*i*7"/>
  <p:tag name="KSO_WM_UNIT_LAYERLEVEL" val="1"/>
  <p:tag name="KSO_WM_TAG_VERSION" val="1.0"/>
  <p:tag name="KSO_WM_BEAUTIFY_FLAG" val="#wm#"/>
  <p:tag name="KSO_WM_SLIDE_BACKGROUND_TYPE" val="frame"/>
  <p:tag name="KSO_WM_SLIDE_BK_DARK_LIGHT" val="1"/>
</p:tagLst>
</file>

<file path=ppt/tags/tag359.xml><?xml version="1.0" encoding="utf-8"?>
<p:tagLst xmlns:p="http://schemas.openxmlformats.org/presentationml/2006/main">
  <p:tag name="KSO_WM_UNIT_ISCONTENTSTITLE" val="0"/>
  <p:tag name="KSO_WM_UNIT_PRESET_TEXT" val="点击输入大标题"/>
  <p:tag name="KSO_WM_UNIT_NOCLEAR" val="0"/>
  <p:tag name="KSO_WM_UNIT_SHOW_EDIT_AREA_INDICATION" val="1"/>
  <p:tag name="KSO_WM_UNIT_VALUE" val="5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0864_1*a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32;36;4"/>
  <p:tag name="KSO_WM_UNIT_BLOCK" val="0"/>
  <p:tag name="KSO_WM_UNIT_ISNUMDGMTITLE" val="0"/>
  <p:tag name="KSO_WM_UNIT_PLACING_PICTURE_MD4" val="0"/>
</p:tagLst>
</file>

<file path=ppt/tags/tag36.xml><?xml version="1.0" encoding="utf-8"?>
<p:tagLst xmlns:p="http://schemas.openxmlformats.org/presentationml/2006/main">
  <p:tag name="KSO_WM_UNIT_LARGE_SHAPE" val="1"/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0.xml><?xml version="1.0" encoding="utf-8"?>
<p:tagLst xmlns:p="http://schemas.openxmlformats.org/presentationml/2006/main">
  <p:tag name="KSO_WM_SLIDE_ID" val="diagram20200864_1"/>
  <p:tag name="KSO_WM_TEMPLATE_SUBCATEGORY" val="11"/>
  <p:tag name="KSO_WM_SLIDE_TYPE" val="text"/>
  <p:tag name="KSO_WM_SLIDE_SUBTYPE" val="pureTxt"/>
  <p:tag name="KSO_WM_SLIDE_ITEM_CNT" val="0"/>
  <p:tag name="KSO_WM_SLIDE_INDEX" val="1"/>
  <p:tag name="KSO_WM_UNIT_SHOW_EDIT_AREA_INDICATION" val="1"/>
  <p:tag name="KSO_WM_SLIDE_SIZE" val="864*454"/>
  <p:tag name="KSO_WM_SLIDE_POSITION" val="47*37"/>
  <p:tag name="KSO_WM_TAG_VERSION" val="1.0"/>
  <p:tag name="KSO_WM_BEAUTIFY_FLAG" val="#wm#"/>
  <p:tag name="KSO_WM_TEMPLATE_CATEGORY" val="diagram"/>
  <p:tag name="KSO_WM_TEMPLATE_INDEX" val="20200864"/>
  <p:tag name="KSO_WM_SLIDE_LAYOUT" val="a_f"/>
  <p:tag name="KSO_WM_SLIDE_LAYOUT_CNT" val="1_1"/>
  <p:tag name="KSO_WM_SLIDE_LAYOUT_INFO" val="{&quot;direction&quot;:0,&quot;horizontalAlign&quot;:-1,&quot;verticalAlign&quot;:-1,&quot;type&quot;:0,&quot;diagramDirection&quot;:0,&quot;canSetOverLayout&quot;:0,&quot;isOverLayout&quot;:0,&quot;normalSize&quot;:{&quot;size1&quot;:26.0},&quot;minSize&quot;:{&quot;size1&quot;:26.0},&quot;maxSize&quot;:{&quot;size1&quot;:26.0},&quot;edge&quot;:{&quot;left&quot;:true,&quot;top&quot;:true,&quot;right&quot;:true,&quot;bottom&quot;:true},&quot;backgroundInfo&quot;:[{&quot;type&quot;:&quot;general&quot;,&quot;left&quot;:0.0,&quot;top&quot;:0.0,&quot;right&quot;:0.0,&quot;bottom&quot;:0.0},{&quot;type&quot;:&quot;frame&quot;,&quot;left&quot;:0.0,&quot;top&quot;:0.0,&quot;right&quot;:0.0,&quot;bottom&quot;:0.0}],&quot;subLayout&quot;:[{&quot;direction&quot;:0,&quot;horizontalAlign&quot;:0,&quot;verticalAlign&quot;:1,&quot;type&quot;:0,&quot;diagramDirection&quot;:0,&quot;canSetOverLayout&quot;:0,&quot;isOverLayout&quot;:0,&quot;margin&quot;:{&quot;left&quot;:1.69,&quot;top&quot;:1.319,&quot;right&quot;:1.69,&quot;bottom&quot;:0.163},&quot;edge&quot;:{&quot;left&quot;:true,&quot;top&quot;:true,&quot;right&quot;:true,&quot;bottom&quot;:false}},{&quot;direction&quot;:0,&quot;horizontalAlign&quot;:0,&quot;verticalAlign&quot;:1,&quot;type&quot;:0,&quot;diagramDirection&quot;:0,&quot;canSetOverLayout&quot;:0,&quot;isOverLayout&quot;:0,&quot;margin&quot;:{&quot;left&quot;:1.69,&quot;top&quot;:0.026,&quot;right&quot;:1.69,&quot;bottom&quot;:1.69},&quot;edge&quot;:{&quot;left&quot;:true,&quot;top&quot;:false,&quot;right&quot;:true,&quot;bottom&quot;:true}}]}"/>
  <p:tag name="KSO_WM_SLIDE_CAN_ADD_NAVIGATION" val="1"/>
  <p:tag name="KSO_WM_SLIDE_BACKGROUND" val="[&quot;general&quot;,&quot;frame&quot;]"/>
  <p:tag name="KSO_WM_SLIDE_RATIO" val="1.777778"/>
  <p:tag name="KSO_WM_TEMPLATE_MASTER_TYPE" val="0"/>
  <p:tag name="KSO_WM_TEMPLATE_COLOR_TYPE" val="1"/>
  <p:tag name="KSO_WM_SLIDE_BK_DARK_LIGHT" val="1"/>
  <p:tag name="KSO_WM_SLIDE_BACKGROUND_TYPE" val="frame"/>
</p:tagLst>
</file>

<file path=ppt/tags/tag3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  <p:tag name="KSO_WM_UNIT_TYPE" val="i"/>
</p:tagLst>
</file>

<file path=ppt/tags/tag3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5*i*2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3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5*i*3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3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15*i*4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3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5*i*1"/>
  <p:tag name="KSO_WM_UNIT_BK_DARK_LIGHT" val="1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366.xml><?xml version="1.0" encoding="utf-8"?>
<p:tagLst xmlns:p="http://schemas.openxmlformats.org/presentationml/2006/main">
  <p:tag name="KSO_WM_UNIT_PRESET_TEXT" val="点击输入正文"/>
  <p:tag name="KSO_WM_UNIT_NOCLEAR" val="0"/>
  <p:tag name="KSO_WM_UNIT_VALUE" val="159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0315_1*f*1"/>
  <p:tag name="KSO_WM_TEMPLATE_CATEGORY" val="diagram"/>
  <p:tag name="KSO_WM_TEMPLATE_INDEX" val="20200315"/>
  <p:tag name="KSO_WM_UNIT_LAYERLEVEL" val="1"/>
  <p:tag name="KSO_WM_TAG_VERSION" val="1.0"/>
  <p:tag name="KSO_WM_BEAUTIFY_FLAG" val="#wm#"/>
  <p:tag name="KSO_WM_UNIT_DEFAULT_FONT" val="14;16;2"/>
  <p:tag name="KSO_WM_UNIT_BLOCK" val="0"/>
  <p:tag name="KSO_WM_UNIT_DECORATE_INFO" val="{&quot;DecorateInfoX&quot;:{&quot;IsLeft&quot;:true,&quot;IsRight&quot;:false,&quot;IsAbs&quot;:false},&quot;DecorateInfoY&quot;:{&quot;IsTop&quot;:true,&quot;IsBottom&quot;:false,&quot;IsAbs&quot;:false}}"/>
  <p:tag name="KSO_WM_UNIT_PLACING_PICTURE_MD4" val="0"/>
  <p:tag name="KSO_WM_UNIT_SHOW_EDIT_AREA_INDICATION" val="1"/>
</p:tagLst>
</file>

<file path=ppt/tags/tag367.xml><?xml version="1.0" encoding="utf-8"?>
<p:tagLst xmlns:p="http://schemas.openxmlformats.org/presentationml/2006/main">
  <p:tag name="KSO_WM_UNIT_PLACING_PICTURE_INFO" val="{&quot;full_picture&quot;:false,&quot;last_crop_picture&quot;:&quot;1-1&quot;,&quot;selected&quot;:&quot;1-1&quot;,&quot;spacing&quot;:6}"/>
  <p:tag name="KSO_WM_UNIT_VALUE" val="1005*3046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200315_1*d*1"/>
  <p:tag name="KSO_WM_TEMPLATE_CATEGORY" val="diagram"/>
  <p:tag name="KSO_WM_TEMPLATE_INDEX" val="20200315"/>
  <p:tag name="KSO_WM_UNIT_SUPPORT_UNIT_TYPE" val="[&quot;all&quot;]"/>
  <p:tag name="KSO_WM_UNIT_LAYERLEVEL" val="1"/>
  <p:tag name="KSO_WM_TAG_VERSION" val="1.0"/>
  <p:tag name="KSO_WM_BEAUTIFY_FLAG" val="#wm#"/>
  <p:tag name="KSO_WM_UNIT_BLOCK" val="0"/>
  <p:tag name="KSO_WM_UNIT_PLACING_PICTURE" val="43746.5723947801"/>
  <p:tag name="KSO_WM_UNIT_DECORATE_INFO" val="{&quot;DecorateInfoX&quot;:{&quot;IsLeft&quot;:true,&quot;IsRight&quot;:false,&quot;IsAbs&quot;:false},&quot;DecorateInfoY&quot;:{&quot;IsTop&quot;:true,&quot;IsBottom&quot;:false,&quot;IsAbs&quot;:false}}"/>
  <p:tag name="KSO_WM_UNIT_PLACING_PICTURE_MD4" val="0"/>
</p:tagLst>
</file>

<file path=ppt/tags/tag368.xml><?xml version="1.0" encoding="utf-8"?>
<p:tagLst xmlns:p="http://schemas.openxmlformats.org/presentationml/2006/main">
  <p:tag name="KSO_WM_UNIT_ISCONTENTSTITLE" val="0"/>
  <p:tag name="KSO_WM_UNIT_PRESET_TEXT" val="点击输入大标题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0315_1*a*1"/>
  <p:tag name="KSO_WM_TEMPLATE_CATEGORY" val="diagram"/>
  <p:tag name="KSO_WM_TEMPLATE_INDEX" val="20200315"/>
  <p:tag name="KSO_WM_UNIT_LAYERLEVEL" val="1"/>
  <p:tag name="KSO_WM_TAG_VERSION" val="1.0"/>
  <p:tag name="KSO_WM_BEAUTIFY_FLAG" val="#wm#"/>
  <p:tag name="KSO_WM_UNIT_DEFAULT_FONT" val="32;36;4"/>
  <p:tag name="KSO_WM_UNIT_BLOCK" val="1"/>
  <p:tag name="KSO_WM_UNIT_DECORATE_INFO" val="{&quot;DecorateInfoX&quot;:{&quot;IsLeft&quot;:true,&quot;IsRight&quot;:false,&quot;IsAbs&quot;:false},&quot;DecorateInfoY&quot;:{&quot;IsTop&quot;:true,&quot;IsBottom&quot;:false,&quot;IsAbs&quot;:false}}"/>
  <p:tag name="KSO_WM_UNIT_ISNUMDGMTITLE" val="0"/>
  <p:tag name="KSO_WM_UNIT_PLACING_PICTURE_MD4" val="0"/>
  <p:tag name="KSO_WM_UNIT_SHOW_EDIT_AREA_INDICATION" val="1"/>
</p:tagLst>
</file>

<file path=ppt/tags/tag3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diagram20200315_1*i*2"/>
  <p:tag name="KSO_WM_TEMPLATE_CATEGORY" val="diagram"/>
  <p:tag name="KSO_WM_TEMPLATE_INDEX" val="20200315"/>
  <p:tag name="KSO_WM_UNIT_LAYERLEVEL" val="1"/>
  <p:tag name="KSO_WM_TAG_VERSION" val="1.0"/>
  <p:tag name="KSO_WM_BEAUTIFY_FLAG" val="#wm#"/>
  <p:tag name="KSO_WM_UNIT_BLOCK" val="0"/>
  <p:tag name="KSO_WM_UNIT_SM_LIMIT_TYPE" val="1"/>
  <p:tag name="KSO_WM_UNIT_DECORATE_INFO" val="{&quot;DecorateInfoX&quot;:{&quot;IsLeft&quot;:true,&quot;IsRight&quot;:false,&quot;IsAbs&quot;:false},&quot;DecorateInfoY&quot;:{&quot;IsTop&quot;:true,&quot;IsBottom&quot;:false,&quot;IsAbs&quot;:false}}"/>
  <p:tag name="KSO_WM_UNIT_PLACING_PICTURE_MD4" val="0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diagram20200315_1*i*3"/>
  <p:tag name="KSO_WM_TEMPLATE_CATEGORY" val="diagram"/>
  <p:tag name="KSO_WM_TEMPLATE_INDEX" val="20200315"/>
  <p:tag name="KSO_WM_UNIT_LAYERLEVEL" val="1"/>
  <p:tag name="KSO_WM_TAG_VERSION" val="1.0"/>
  <p:tag name="KSO_WM_BEAUTIFY_FLAG" val="#wm#"/>
  <p:tag name="KSO_WM_UNIT_SM_LIMIT_TYPE" val="1"/>
  <p:tag name="KSO_WM_UNIT_PLACING_PICTURE_MD4" val="0"/>
</p:tagLst>
</file>

<file path=ppt/tags/tag3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diagram20200315_1*i*4"/>
  <p:tag name="KSO_WM_TEMPLATE_CATEGORY" val="diagram"/>
  <p:tag name="KSO_WM_TEMPLATE_INDEX" val="20200315"/>
  <p:tag name="KSO_WM_UNIT_LAYERLEVEL" val="1"/>
  <p:tag name="KSO_WM_TAG_VERSION" val="1.0"/>
  <p:tag name="KSO_WM_BEAUTIFY_FLAG" val="#wm#"/>
  <p:tag name="KSO_WM_UNIT_SM_LIMIT_TYPE" val="1"/>
  <p:tag name="KSO_WM_UNIT_PLACING_PICTURE_MD4" val="0"/>
</p:tagLst>
</file>

<file path=ppt/tags/tag3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diagram20200315_1*i*5"/>
  <p:tag name="KSO_WM_TEMPLATE_CATEGORY" val="diagram"/>
  <p:tag name="KSO_WM_TEMPLATE_INDEX" val="20200315"/>
  <p:tag name="KSO_WM_UNIT_LAYERLEVEL" val="1"/>
  <p:tag name="KSO_WM_TAG_VERSION" val="1.0"/>
  <p:tag name="KSO_WM_BEAUTIFY_FLAG" val="#wm#"/>
  <p:tag name="KSO_WM_UNIT_BLOCK" val="0"/>
  <p:tag name="KSO_WM_UNIT_SM_LIMIT_TYPE" val="1"/>
  <p:tag name="KSO_WM_UNIT_DECORATE_INFO" val="{&quot;DecorateInfoX&quot;:{&quot;IsLeft&quot;:true,&quot;IsRight&quot;:false,&quot;IsAbs&quot;:false},&quot;DecorateInfoY&quot;:{&quot;IsTop&quot;:true,&quot;IsBottom&quot;:false,&quot;IsAbs&quot;:false}}"/>
  <p:tag name="KSO_WM_UNIT_PLACING_PICTURE_MD4" val="0"/>
</p:tagLst>
</file>

<file path=ppt/tags/tag373.xml><?xml version="1.0" encoding="utf-8"?>
<p:tagLst xmlns:p="http://schemas.openxmlformats.org/presentationml/2006/main">
  <p:tag name="KSO_WM_SLIDE_ID" val="diagram20200315_1"/>
  <p:tag name="KSO_WM_TEMPLATE_SUBCATEGORY" val="11"/>
  <p:tag name="KSO_WM_TEMPLATE_MASTER_TYPE" val="0"/>
  <p:tag name="KSO_WM_TEMPLATE_COLOR_TYPE" val="1"/>
  <p:tag name="KSO_WM_SLIDE_TYPE" val="text"/>
  <p:tag name="KSO_WM_SLIDE_SUBTYPE" val="picTxt"/>
  <p:tag name="KSO_WM_SLIDE_ITEM_CNT" val="0"/>
  <p:tag name="KSO_WM_SLIDE_INDEX" val="1"/>
  <p:tag name="KSO_WM_SLIDE_SIZE" val="960*491"/>
  <p:tag name="KSO_WM_SLIDE_POSITION" val="0*0"/>
  <p:tag name="KSO_WM_TAG_VERSION" val="1.0"/>
  <p:tag name="KSO_WM_BEAUTIFY_FLAG" val="#wm#"/>
  <p:tag name="KSO_WM_TEMPLATE_CATEGORY" val="diagram"/>
  <p:tag name="KSO_WM_TEMPLATE_INDEX" val="20200315"/>
  <p:tag name="KSO_WM_SLIDE_LAYOUT" val="a_d_f_i"/>
  <p:tag name="KSO_WM_SLIDE_LAYOUT_CNT" val="1_1_1_1"/>
  <p:tag name="KSO_WM_SLIDE_LAYOUT_INFO" val="{&quot;direction&quot;:0,&quot;horizontalAlign&quot;:-1,&quot;verticalAlign&quot;:-1,&quot;type&quot;:1,&quot;diagramDirection&quot;:0,&quot;canSetOverLayout&quot;:0,&quot;isOverLayout&quot;:0,&quot;normalSize&quot;:{&quot;size1&quot;:21.2},&quot;minSize&quot;:{&quot;size1&quot;:21.2},&quot;maxSize&quot;:{&quot;size1&quot;:21.2},&quot;edge&quot;:{&quot;left&quot;:true,&quot;top&quot;:true,&quot;right&quot;:true,&quot;bottom&quot;:true},&quot;backgroundInfo&quot;:[{&quot;type&quot;:&quot;general&quot;,&quot;left&quot;:0.0,&quot;top&quot;:0.0,&quot;right&quot;:0.0,&quot;bottom&quot;:0.0,&quot;leftAbs&quot;:false,&quot;topAbs&quot;:false,&quot;rightAbs&quot;:false,&quot;bottomAbs&quot;:false},{&quot;type&quot;:&quot;frame&quot;,&quot;left&quot;:0.0,&quot;top&quot;:0.0,&quot;right&quot;:0.0,&quot;bottom&quot;:0.0,&quot;leftAbs&quot;:false,&quot;topAbs&quot;:false,&quot;rightAbs&quot;:false,&quot;bottomAbs&quot;:false}],&quot;subLayout&quot;:[{&quot;direction&quot;:0,&quot;horizontalAlign&quot;:-1,&quot;verticalAlign&quot;:-1,&quot;type&quot;:0,&quot;diagramDirection&quot;:0,&quot;canSetOverLayout&quot;:0,&quot;isOverLayout&quot;:0,&quot;margin&quot;:{&quot;left&quot;:1.69,&quot;top&quot;:1.69,&quot;right&quot;:1.69,&quot;bottom&quot;:0.614},&quot;edge&quot;:{&quot;left&quot;:true,&quot;top&quot;:true,&quot;right&quot;:true,&quot;bottom&quot;:false}},{&quot;direction&quot;:0,&quot;horizontalAlign&quot;:-1,&quot;verticalAlign&quot;:-1,&quot;type&quot;:0,&quot;diagramDirection&quot;:0,&quot;canSetOverLayout&quot;:0,&quot;isOverLayout&quot;:0,&quot;normalSize&quot;:{&quot;size1&quot;:69.8},&quot;minSize&quot;:{&quot;size1&quot;:37.4},&quot;maxSize&quot;:{&quot;size1&quot;:81.8},&quot;edge&quot;:{&quot;left&quot;:true,&quot;top&quot;:false,&quot;right&quot;:true,&quot;bottom&quot;:true},&quot;subLayout&quot;:[{&quot;direction&quot;:0,&quot;horizontalAlign&quot;:1,&quot;verticalAlign&quot;:1,&quot;type&quot;:1,&quot;diagramDirection&quot;:0,&quot;canSetOverLayout&quot;:1,&quot;isOverLayout&quot;:0,&quot;margin&quot;:{&quot;left&quot;:1.69,&quot;top&quot;:0.026,&quot;right&quot;:1.69,&quot;bottom&quot;:0.394},&quot;marginOverLayout&quot;:{&quot;left&quot;:0.0,&quot;top&quot;:0.026,&quot;right&quot;:0.0,&quot;bottom&quot;:0.394},&quot;edge&quot;:{&quot;left&quot;:true,&quot;top&quot;:false,&quot;right&quot;:true,&quot;bottom&quot;:false},&quot;backgroundInfo&quot;:[{&quot;type&quot;:&quot;topBottom&quot;,&quot;left&quot;:0.0,&quot;top&quot;:-4.07,&quot;right&quot;:0.0,&quot;bottom&quot;:0.6254934,&quot;leftAbs&quot;:false,&quot;topAbs&quot;:true,&quot;rightAbs&quot;:false,&quot;bottomAbs&quot;:false}]},{&quot;direction&quot;:0,&quot;horizontalAlign&quot;:1,&quot;verticalAlign&quot;:0,&quot;type&quot;:0,&quot;diagramDirection&quot;:0,&quot;canSetOverLayout&quot;:0,&quot;isOverLayout&quot;:0,&quot;margin&quot;:{&quot;left&quot;:1.69,&quot;top&quot;:0.026,&quot;right&quot;:1.69,&quot;bottom&quot;:1.69},&quot;edge&quot;:{&quot;left&quot;:true,&quot;top&quot;:false,&quot;right&quot;:true,&quot;bottom&quot;:true}}]}]}"/>
  <p:tag name="KSO_WM_SLIDE_CAN_ADD_NAVIGATION" val="1"/>
  <p:tag name="KSO_WM_SLIDE_BACKGROUND" val="[&quot;general&quot;,&quot;frame&quot;,&quot;topBottom&quot;]"/>
  <p:tag name="KSO_WM_SLIDE_RATIO" val="1.777778"/>
  <p:tag name="KSO_WM_UNIT_SHOW_EDIT_AREA_INDICATION" val="1"/>
  <p:tag name="KSO_WM_SLIDE_BK_DARK_LIGHT" val="2"/>
  <p:tag name="KSO_WM_SLIDE_BACKGROUND_TYPE" val="topBottom"/>
</p:tagLst>
</file>

<file path=ppt/tags/tag374.xml><?xml version="1.0" encoding="utf-8"?>
<p:tagLst xmlns:p="http://schemas.openxmlformats.org/presentationml/2006/main">
  <p:tag name="KSO_WM_BEAUTIFY_FLAG" val="#wm#"/>
  <p:tag name="KSO_WM_TEMPLATE_CATEGORY" val="diagram"/>
  <p:tag name="KSO_WM_TEMPLATE_INDEX" val="20200315"/>
</p:tagLst>
</file>

<file path=ppt/tags/tag375.xml><?xml version="1.0" encoding="utf-8"?>
<p:tagLst xmlns:p="http://schemas.openxmlformats.org/presentationml/2006/main">
  <p:tag name="KSO_WM_SLIDE_ID" val="custom20200235_7"/>
  <p:tag name="KSO_WM_TEMPLATE_SUBCATEGORY" val="0"/>
  <p:tag name="KSO_WM_SLIDE_TYPE" val="sectionTitle"/>
  <p:tag name="KSO_WM_SLIDE_SUBTYPE" val="pureTxt"/>
  <p:tag name="KSO_WM_SLIDE_ITEM_CNT" val="0"/>
  <p:tag name="KSO_WM_SLIDE_INDEX" val="7"/>
  <p:tag name="KSO_WM_TAG_VERSION" val="1.0"/>
  <p:tag name="KSO_WM_BEAUTIFY_FLAG" val="#wm#"/>
  <p:tag name="KSO_WM_TEMPLATE_CATEGORY" val="custom"/>
  <p:tag name="KSO_WM_TEMPLATE_INDEX" val="20200235"/>
  <p:tag name="KSO_WM_SLIDE_LAYOUT" val="a_b_e"/>
  <p:tag name="KSO_WM_SLIDE_LAYOUT_CNT" val="1_1_1"/>
  <p:tag name="KSO_WM_TEMPLATE_MASTER_TYPE" val="1"/>
  <p:tag name="KSO_WM_TEMPLATE_COLOR_TYPE" val="1"/>
</p:tagLst>
</file>

<file path=ppt/tags/tag376.xml><?xml version="1.0" encoding="utf-8"?>
<p:tagLst xmlns:p="http://schemas.openxmlformats.org/presentationml/2006/main">
  <p:tag name="KSO_WM_BEAUTIFY_FLAG" val="#wm#"/>
  <p:tag name="KSO_WM_TEMPLATE_CATEGORY" val="custom"/>
  <p:tag name="KSO_WM_TEMPLATE_INDEX" val="20200235"/>
</p:tagLst>
</file>

<file path=ppt/tags/tag377.xml><?xml version="1.0" encoding="utf-8"?>
<p:tagLst xmlns:p="http://schemas.openxmlformats.org/presentationml/2006/main">
  <p:tag name="KSO_WM_BEAUTIFY_FLAG" val="#wm#"/>
  <p:tag name="KSO_WM_TEMPLATE_CATEGORY" val="custom"/>
  <p:tag name="KSO_WM_TEMPLATE_INDEX" val="20200235"/>
</p:tagLst>
</file>

<file path=ppt/tags/tag378.xml><?xml version="1.0" encoding="utf-8"?>
<p:tagLst xmlns:p="http://schemas.openxmlformats.org/presentationml/2006/main">
  <p:tag name="KSO_WM_BEAUTIFY_FLAG" val="#wm#"/>
  <p:tag name="KSO_WM_TEMPLATE_CATEGORY" val="custom"/>
  <p:tag name="KSO_WM_TEMPLATE_INDEX" val="20200235"/>
</p:tagLst>
</file>

<file path=ppt/tags/tag379.xml><?xml version="1.0" encoding="utf-8"?>
<p:tagLst xmlns:p="http://schemas.openxmlformats.org/presentationml/2006/main">
  <p:tag name="KSO_WM_BEAUTIFY_FLAG" val="#wm#"/>
  <p:tag name="KSO_WM_TEMPLATE_CATEGORY" val="custom"/>
  <p:tag name="KSO_WM_TEMPLATE_INDEX" val="20200235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0.xml><?xml version="1.0" encoding="utf-8"?>
<p:tagLst xmlns:p="http://schemas.openxmlformats.org/presentationml/2006/main">
  <p:tag name="KSO_WM_BEAUTIFY_FLAG" val="#wm#"/>
  <p:tag name="KSO_WM_TEMPLATE_CATEGORY" val="custom"/>
  <p:tag name="KSO_WM_TEMPLATE_INDEX" val="20200235"/>
</p:tagLst>
</file>

<file path=ppt/tags/tag381.xml><?xml version="1.0" encoding="utf-8"?>
<p:tagLst xmlns:p="http://schemas.openxmlformats.org/presentationml/2006/main">
  <p:tag name="KSO_WM_BEAUTIFY_FLAG" val="#wm#"/>
  <p:tag name="KSO_WM_TEMPLATE_CATEGORY" val="custom"/>
  <p:tag name="KSO_WM_TEMPLATE_INDEX" val="20200235"/>
</p:tagLst>
</file>

<file path=ppt/tags/tag382.xml><?xml version="1.0" encoding="utf-8"?>
<p:tagLst xmlns:p="http://schemas.openxmlformats.org/presentationml/2006/main">
  <p:tag name="KSO_WM_BEAUTIFY_FLAG" val="#wm#"/>
  <p:tag name="KSO_WM_TEMPLATE_CATEGORY" val="custom"/>
  <p:tag name="KSO_WM_TEMPLATE_INDEX" val="20200235"/>
</p:tagLst>
</file>

<file path=ppt/tags/tag383.xml><?xml version="1.0" encoding="utf-8"?>
<p:tagLst xmlns:p="http://schemas.openxmlformats.org/presentationml/2006/main">
  <p:tag name="KSO_WM_BEAUTIFY_FLAG" val="#wm#"/>
  <p:tag name="KSO_WM_TEMPLATE_CATEGORY" val="custom"/>
  <p:tag name="KSO_WM_TEMPLATE_INDEX" val="20200235"/>
</p:tagLst>
</file>

<file path=ppt/tags/tag384.xml><?xml version="1.0" encoding="utf-8"?>
<p:tagLst xmlns:p="http://schemas.openxmlformats.org/presentationml/2006/main">
  <p:tag name="KSO_WM_SLIDE_ID" val="custom20200235_7"/>
  <p:tag name="KSO_WM_TEMPLATE_SUBCATEGORY" val="0"/>
  <p:tag name="KSO_WM_SLIDE_TYPE" val="sectionTitle"/>
  <p:tag name="KSO_WM_SLIDE_SUBTYPE" val="pureTxt"/>
  <p:tag name="KSO_WM_SLIDE_ITEM_CNT" val="0"/>
  <p:tag name="KSO_WM_SLIDE_INDEX" val="7"/>
  <p:tag name="KSO_WM_TAG_VERSION" val="1.0"/>
  <p:tag name="KSO_WM_BEAUTIFY_FLAG" val="#wm#"/>
  <p:tag name="KSO_WM_TEMPLATE_CATEGORY" val="custom"/>
  <p:tag name="KSO_WM_TEMPLATE_INDEX" val="20200235"/>
  <p:tag name="KSO_WM_SLIDE_LAYOUT" val="a_b_e"/>
  <p:tag name="KSO_WM_SLIDE_LAYOUT_CNT" val="1_1_1"/>
  <p:tag name="KSO_WM_TEMPLATE_MASTER_TYPE" val="1"/>
  <p:tag name="KSO_WM_TEMPLATE_COLOR_TYPE" val="1"/>
</p:tagLst>
</file>

<file path=ppt/tags/tag385.xml><?xml version="1.0" encoding="utf-8"?>
<p:tagLst xmlns:p="http://schemas.openxmlformats.org/presentationml/2006/main">
  <p:tag name="KSO_WM_SLIDE_ID" val="custom20200235_7"/>
  <p:tag name="KSO_WM_TEMPLATE_SUBCATEGORY" val="0"/>
  <p:tag name="KSO_WM_SLIDE_TYPE" val="sectionTitle"/>
  <p:tag name="KSO_WM_SLIDE_SUBTYPE" val="pureTxt"/>
  <p:tag name="KSO_WM_SLIDE_ITEM_CNT" val="0"/>
  <p:tag name="KSO_WM_SLIDE_INDEX" val="7"/>
  <p:tag name="KSO_WM_TAG_VERSION" val="1.0"/>
  <p:tag name="KSO_WM_BEAUTIFY_FLAG" val="#wm#"/>
  <p:tag name="KSO_WM_TEMPLATE_CATEGORY" val="custom"/>
  <p:tag name="KSO_WM_TEMPLATE_INDEX" val="20200235"/>
  <p:tag name="KSO_WM_SLIDE_LAYOUT" val="a_b_e"/>
  <p:tag name="KSO_WM_SLIDE_LAYOUT_CNT" val="1_1_1"/>
  <p:tag name="KSO_WM_TEMPLATE_MASTER_TYPE" val="1"/>
  <p:tag name="KSO_WM_TEMPLATE_COLOR_TYPE" val="1"/>
</p:tagLst>
</file>

<file path=ppt/tags/tag3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  <p:tag name="KSO_WM_SLIDE_BACKGROUND_TYPE" val="frame"/>
  <p:tag name="KSO_WM_SLIDE_BK_DARK_LIGHT" val="1"/>
</p:tagLst>
</file>

<file path=ppt/tags/tag3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  <p:tag name="KSO_WM_UNIT_TYPE" val="i"/>
</p:tagLst>
</file>

<file path=ppt/tags/tag3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3*i*2"/>
  <p:tag name="KSO_WM_UNIT_LAYERLEVEL" val="1"/>
  <p:tag name="KSO_WM_TAG_VERSION" val="1.0"/>
  <p:tag name="KSO_WM_BEAUTIFY_FLAG" val="#wm#"/>
  <p:tag name="KSO_WM_SLIDE_BACKGROUND_TYPE" val="frame"/>
  <p:tag name="KSO_WM_SLIDE_BK_DARK_LIGHT" val="1"/>
</p:tagLst>
</file>

<file path=ppt/tags/tag3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3*i*3"/>
  <p:tag name="KSO_WM_UNIT_LAYERLEVEL" val="1"/>
  <p:tag name="KSO_WM_TAG_VERSION" val="1.0"/>
  <p:tag name="KSO_WM_BEAUTIFY_FLAG" val="#wm#"/>
  <p:tag name="KSO_WM_SLIDE_BACKGROUND_TYPE" val="frame"/>
  <p:tag name="KSO_WM_SLIDE_BK_DARK_LIGHT" val="1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13*i*4"/>
  <p:tag name="KSO_WM_UNIT_LAYERLEVEL" val="1"/>
  <p:tag name="KSO_WM_TAG_VERSION" val="1.0"/>
  <p:tag name="KSO_WM_BEAUTIFY_FLAG" val="#wm#"/>
  <p:tag name="KSO_WM_SLIDE_BACKGROUND_TYPE" val="frame"/>
  <p:tag name="KSO_WM_SLIDE_BK_DARK_LIGHT" val="1"/>
</p:tagLst>
</file>

<file path=ppt/tags/tag3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  <p:tag name="KSO_WM_UNIT_TYPE" val="i"/>
</p:tagLst>
</file>

<file path=ppt/tags/tag3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3*i*5"/>
  <p:tag name="KSO_WM_UNIT_LAYERLEVEL" val="1"/>
  <p:tag name="KSO_WM_TAG_VERSION" val="1.0"/>
  <p:tag name="KSO_WM_BEAUTIFY_FLAG" val="#wm#"/>
  <p:tag name="KSO_WM_SLIDE_BACKGROUND_TYPE" val="frame"/>
  <p:tag name="KSO_WM_SLIDE_BK_DARK_LIGHT" val="1"/>
</p:tagLst>
</file>

<file path=ppt/tags/tag3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"/>
  <p:tag name="KSO_WM_UNIT_ID" val="_13*i*6"/>
  <p:tag name="KSO_WM_UNIT_LAYERLEVEL" val="1"/>
  <p:tag name="KSO_WM_TAG_VERSION" val="1.0"/>
  <p:tag name="KSO_WM_BEAUTIFY_FLAG" val="#wm#"/>
  <p:tag name="KSO_WM_SLIDE_BACKGROUND_TYPE" val="frame"/>
  <p:tag name="KSO_WM_SLIDE_BK_DARK_LIGHT" val="1"/>
</p:tagLst>
</file>

<file path=ppt/tags/tag3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7"/>
  <p:tag name="KSO_WM_UNIT_ID" val="_13*i*7"/>
  <p:tag name="KSO_WM_UNIT_LAYERLEVEL" val="1"/>
  <p:tag name="KSO_WM_TAG_VERSION" val="1.0"/>
  <p:tag name="KSO_WM_BEAUTIFY_FLAG" val="#wm#"/>
  <p:tag name="KSO_WM_SLIDE_BACKGROUND_TYPE" val="frame"/>
  <p:tag name="KSO_WM_SLIDE_BK_DARK_LIGHT" val="1"/>
</p:tagLst>
</file>

<file path=ppt/tags/tag395.xml><?xml version="1.0" encoding="utf-8"?>
<p:tagLst xmlns:p="http://schemas.openxmlformats.org/presentationml/2006/main">
  <p:tag name="KSO_WM_SLIDE_ID" val="diagram20200864_1"/>
  <p:tag name="KSO_WM_TEMPLATE_SUBCATEGORY" val="11"/>
  <p:tag name="KSO_WM_SLIDE_TYPE" val="text"/>
  <p:tag name="KSO_WM_SLIDE_SUBTYPE" val="pureTxt"/>
  <p:tag name="KSO_WM_SLIDE_ITEM_CNT" val="0"/>
  <p:tag name="KSO_WM_SLIDE_INDEX" val="1"/>
  <p:tag name="KSO_WM_UNIT_SHOW_EDIT_AREA_INDICATION" val="1"/>
  <p:tag name="KSO_WM_SLIDE_SIZE" val="864*454"/>
  <p:tag name="KSO_WM_SLIDE_POSITION" val="47*37"/>
  <p:tag name="KSO_WM_TAG_VERSION" val="1.0"/>
  <p:tag name="KSO_WM_BEAUTIFY_FLAG" val="#wm#"/>
  <p:tag name="KSO_WM_TEMPLATE_CATEGORY" val="diagram"/>
  <p:tag name="KSO_WM_TEMPLATE_INDEX" val="20200864"/>
  <p:tag name="KSO_WM_SLIDE_LAYOUT" val="a_f"/>
  <p:tag name="KSO_WM_SLIDE_LAYOUT_CNT" val="1_1"/>
  <p:tag name="KSO_WM_SLIDE_LAYOUT_INFO" val="{&quot;direction&quot;:0,&quot;horizontalAlign&quot;:-1,&quot;verticalAlign&quot;:-1,&quot;type&quot;:0,&quot;diagramDirection&quot;:0,&quot;canSetOverLayout&quot;:0,&quot;isOverLayout&quot;:0,&quot;normalSize&quot;:{&quot;size1&quot;:26.0},&quot;minSize&quot;:{&quot;size1&quot;:26.0},&quot;maxSize&quot;:{&quot;size1&quot;:26.0},&quot;edge&quot;:{&quot;left&quot;:true,&quot;top&quot;:true,&quot;right&quot;:true,&quot;bottom&quot;:true},&quot;backgroundInfo&quot;:[{&quot;type&quot;:&quot;general&quot;,&quot;left&quot;:0.0,&quot;top&quot;:0.0,&quot;right&quot;:0.0,&quot;bottom&quot;:0.0},{&quot;type&quot;:&quot;frame&quot;,&quot;left&quot;:0.0,&quot;top&quot;:0.0,&quot;right&quot;:0.0,&quot;bottom&quot;:0.0}],&quot;subLayout&quot;:[{&quot;direction&quot;:0,&quot;horizontalAlign&quot;:0,&quot;verticalAlign&quot;:1,&quot;type&quot;:0,&quot;diagramDirection&quot;:0,&quot;canSetOverLayout&quot;:0,&quot;isOverLayout&quot;:0,&quot;margin&quot;:{&quot;left&quot;:1.69,&quot;top&quot;:1.319,&quot;right&quot;:1.69,&quot;bottom&quot;:0.163},&quot;edge&quot;:{&quot;left&quot;:true,&quot;top&quot;:true,&quot;right&quot;:true,&quot;bottom&quot;:false}},{&quot;direction&quot;:0,&quot;horizontalAlign&quot;:0,&quot;verticalAlign&quot;:1,&quot;type&quot;:0,&quot;diagramDirection&quot;:0,&quot;canSetOverLayout&quot;:0,&quot;isOverLayout&quot;:0,&quot;margin&quot;:{&quot;left&quot;:1.69,&quot;top&quot;:0.026,&quot;right&quot;:1.69,&quot;bottom&quot;:1.69},&quot;edge&quot;:{&quot;left&quot;:true,&quot;top&quot;:false,&quot;right&quot;:true,&quot;bottom&quot;:true}}]}"/>
  <p:tag name="KSO_WM_SLIDE_CAN_ADD_NAVIGATION" val="1"/>
  <p:tag name="KSO_WM_SLIDE_BACKGROUND" val="[&quot;general&quot;,&quot;frame&quot;]"/>
  <p:tag name="KSO_WM_SLIDE_RATIO" val="1.777778"/>
  <p:tag name="KSO_WM_TEMPLATE_MASTER_TYPE" val="0"/>
  <p:tag name="KSO_WM_TEMPLATE_COLOR_TYPE" val="1"/>
  <p:tag name="KSO_WM_SLIDE_BK_DARK_LIGHT" val="1"/>
  <p:tag name="KSO_WM_SLIDE_BACKGROUND_TYPE" val="frame"/>
</p:tagLst>
</file>

<file path=ppt/tags/tag396.xml><?xml version="1.0" encoding="utf-8"?>
<p:tagLst xmlns:p="http://schemas.openxmlformats.org/presentationml/2006/main">
  <p:tag name="KSO_WM_BEAUTIFY_FLAG" val="#wm#"/>
  <p:tag name="KSO_WM_TEMPLATE_CATEGORY" val="custom"/>
  <p:tag name="KSO_WM_TEMPLATE_INDEX" val="20200235"/>
</p:tagLst>
</file>

<file path=ppt/tags/tag397.xml><?xml version="1.0" encoding="utf-8"?>
<p:tagLst xmlns:p="http://schemas.openxmlformats.org/presentationml/2006/main">
  <p:tag name="KSO_WM_SLIDE_ID" val="custom20200235_7"/>
  <p:tag name="KSO_WM_TEMPLATE_SUBCATEGORY" val="0"/>
  <p:tag name="KSO_WM_SLIDE_TYPE" val="sectionTitle"/>
  <p:tag name="KSO_WM_SLIDE_SUBTYPE" val="pureTxt"/>
  <p:tag name="KSO_WM_SLIDE_ITEM_CNT" val="0"/>
  <p:tag name="KSO_WM_SLIDE_INDEX" val="7"/>
  <p:tag name="KSO_WM_TAG_VERSION" val="1.0"/>
  <p:tag name="KSO_WM_BEAUTIFY_FLAG" val="#wm#"/>
  <p:tag name="KSO_WM_TEMPLATE_CATEGORY" val="custom"/>
  <p:tag name="KSO_WM_TEMPLATE_INDEX" val="20200235"/>
  <p:tag name="KSO_WM_SLIDE_LAYOUT" val="a_b_e"/>
  <p:tag name="KSO_WM_SLIDE_LAYOUT_CNT" val="1_1_1"/>
  <p:tag name="KSO_WM_TEMPLATE_MASTER_TYPE" val="1"/>
  <p:tag name="KSO_WM_TEMPLATE_COLOR_TYPE" val="1"/>
</p:tagLst>
</file>

<file path=ppt/tags/tag398.xml><?xml version="1.0" encoding="utf-8"?>
<p:tagLst xmlns:p="http://schemas.openxmlformats.org/presentationml/2006/main">
  <p:tag name="KSO_WM_SLIDE_ID" val="custom20200235_7"/>
  <p:tag name="KSO_WM_TEMPLATE_SUBCATEGORY" val="0"/>
  <p:tag name="KSO_WM_SLIDE_TYPE" val="sectionTitle"/>
  <p:tag name="KSO_WM_SLIDE_SUBTYPE" val="pureTxt"/>
  <p:tag name="KSO_WM_SLIDE_ITEM_CNT" val="0"/>
  <p:tag name="KSO_WM_SLIDE_INDEX" val="7"/>
  <p:tag name="KSO_WM_TAG_VERSION" val="1.0"/>
  <p:tag name="KSO_WM_BEAUTIFY_FLAG" val="#wm#"/>
  <p:tag name="KSO_WM_TEMPLATE_CATEGORY" val="custom"/>
  <p:tag name="KSO_WM_TEMPLATE_INDEX" val="20200235"/>
  <p:tag name="KSO_WM_SLIDE_LAYOUT" val="a_b_e"/>
  <p:tag name="KSO_WM_SLIDE_LAYOUT_CNT" val="1_1_1"/>
  <p:tag name="KSO_WM_TEMPLATE_MASTER_TYPE" val="1"/>
  <p:tag name="KSO_WM_TEMPLATE_COLOR_TYPE" val="1"/>
</p:tagLst>
</file>

<file path=ppt/tags/tag399.xml><?xml version="1.0" encoding="utf-8"?>
<p:tagLst xmlns:p="http://schemas.openxmlformats.org/presentationml/2006/main">
  <p:tag name="KSO_WM_UNIT_ISCONTENTSTITLE" val="0"/>
  <p:tag name="KSO_WM_UNIT_NOCLEAR" val="1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0235_15*a*1"/>
  <p:tag name="KSO_WM_TEMPLATE_CATEGORY" val="custom"/>
  <p:tag name="KSO_WM_TEMPLATE_INDEX" val="20200235"/>
  <p:tag name="KSO_WM_UNIT_LAYERLEVEL" val="1"/>
  <p:tag name="KSO_WM_TAG_VERSION" val="1.0"/>
  <p:tag name="KSO_WM_BEAUTIFY_FLAG" val="#wm#"/>
  <p:tag name="KSO_WM_UNIT_PRESET_TEXT" val="Thanks."/>
  <p:tag name="KSO_WM_UNIT_ISNUMDGMTITLE" val="0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00.xml><?xml version="1.0" encoding="utf-8"?>
<p:tagLst xmlns:p="http://schemas.openxmlformats.org/presentationml/2006/main">
  <p:tag name="KSO_WM_SLIDE_COVER_HASPICTURE" val="2"/>
  <p:tag name="KSO_WM_SLIDE_ID" val="custom20200235_15"/>
  <p:tag name="KSO_WM_TEMPLATE_SUBCATEGORY" val="0"/>
  <p:tag name="KSO_WM_SLIDE_TYPE" val="endPage"/>
  <p:tag name="KSO_WM_SLIDE_SUBTYPE" val="pureTxt"/>
  <p:tag name="KSO_WM_SLIDE_ITEM_CNT" val="0"/>
  <p:tag name="KSO_WM_SLIDE_INDEX" val="15"/>
  <p:tag name="KSO_WM_TAG_VERSION" val="1.0"/>
  <p:tag name="KSO_WM_BEAUTIFY_FLAG" val="#wm#"/>
  <p:tag name="KSO_WM_TEMPLATE_CATEGORY" val="custom"/>
  <p:tag name="KSO_WM_TEMPLATE_INDEX" val="20200235"/>
  <p:tag name="KSO_WM_SLIDE_LAYOUT" val="a"/>
  <p:tag name="KSO_WM_SLIDE_LAYOUT_CNT" val="1"/>
  <p:tag name="KSO_WM_TEMPLATE_MASTER_TYPE" val="1"/>
  <p:tag name="KSO_WM_TEMPLATE_COLOR_TYPE" val="1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LARGE_SHAPE" val="1"/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1"/>
  <p:tag name="KSO_WM_UNIT_LAYERLEVEL" val="1"/>
  <p:tag name="KSO_WM_TAG_VERSION" val="1.0"/>
  <p:tag name="KSO_WM_BEAUTIFY_FLAG" val="#wm#"/>
  <p:tag name="KSO_WM_SLIDE_BACKGROUND_MASK_FLAG" val="1"/>
  <p:tag name="KSO_WM_UNIT_TYPE" val="y"/>
  <p:tag name="KSO_WM_UNIT_INDEX" val="1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LARGE_SHAPE" val="1"/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LARGE_SHAPE" val="1"/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LARGE_SHAPE" val="1"/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80.xml><?xml version="1.0" encoding="utf-8"?>
<p:tagLst xmlns:p="http://schemas.openxmlformats.org/presentationml/2006/main">
  <p:tag name="KSO_WM_UNIT_LARGE_SHAPE" val="1"/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UNIT_LARGE_SHAPE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  <p:tag name="KSO_WM_SLIDE_BACKGROUND_TYPE" val="frame"/>
  <p:tag name="KSO_WM_SLIDE_BK_DARK_LIGHT" val="1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3*i*2"/>
  <p:tag name="KSO_WM_UNIT_LAYERLEVEL" val="1"/>
  <p:tag name="KSO_WM_TAG_VERSION" val="1.0"/>
  <p:tag name="KSO_WM_BEAUTIFY_FLAG" val="#wm#"/>
  <p:tag name="KSO_WM_SLIDE_BACKGROUND_TYPE" val="frame"/>
  <p:tag name="KSO_WM_SLIDE_BK_DARK_LIGHT" val="1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3*i*3"/>
  <p:tag name="KSO_WM_UNIT_LAYERLEVEL" val="1"/>
  <p:tag name="KSO_WM_TAG_VERSION" val="1.0"/>
  <p:tag name="KSO_WM_BEAUTIFY_FLAG" val="#wm#"/>
  <p:tag name="KSO_WM_SLIDE_BACKGROUND_TYPE" val="frame"/>
  <p:tag name="KSO_WM_SLIDE_BK_DARK_LIGHT" val="1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13*i*4"/>
  <p:tag name="KSO_WM_UNIT_LAYERLEVEL" val="1"/>
  <p:tag name="KSO_WM_TAG_VERSION" val="1.0"/>
  <p:tag name="KSO_WM_BEAUTIFY_FLAG" val="#wm#"/>
  <p:tag name="KSO_WM_SLIDE_BACKGROUND_TYPE" val="frame"/>
  <p:tag name="KSO_WM_SLIDE_BK_DARK_LIGHT" val="1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3*i*5"/>
  <p:tag name="KSO_WM_UNIT_LAYERLEVEL" val="1"/>
  <p:tag name="KSO_WM_TAG_VERSION" val="1.0"/>
  <p:tag name="KSO_WM_BEAUTIFY_FLAG" val="#wm#"/>
  <p:tag name="KSO_WM_SLIDE_BACKGROUND_TYPE" val="frame"/>
  <p:tag name="KSO_WM_SLIDE_BK_DARK_LIGHT" val="1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"/>
  <p:tag name="KSO_WM_UNIT_ID" val="_13*i*6"/>
  <p:tag name="KSO_WM_UNIT_LAYERLEVEL" val="1"/>
  <p:tag name="KSO_WM_TAG_VERSION" val="1.0"/>
  <p:tag name="KSO_WM_BEAUTIFY_FLAG" val="#wm#"/>
  <p:tag name="KSO_WM_SLIDE_BACKGROUND_TYPE" val="frame"/>
  <p:tag name="KSO_WM_SLIDE_BK_DARK_LIGHT" val="1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7"/>
  <p:tag name="KSO_WM_UNIT_ID" val="_13*i*7"/>
  <p:tag name="KSO_WM_UNIT_LAYERLEVEL" val="1"/>
  <p:tag name="KSO_WM_TAG_VERSION" val="1.0"/>
  <p:tag name="KSO_WM_BEAUTIFY_FLAG" val="#wm#"/>
  <p:tag name="KSO_WM_SLIDE_BACKGROUND_TYPE" val="frame"/>
  <p:tag name="KSO_WM_SLIDE_BK_DARK_LIGHT" val="1"/>
</p:tagLst>
</file>

<file path=ppt/theme/theme1.xml><?xml version="1.0" encoding="utf-8"?>
<a:theme xmlns:a="http://schemas.openxmlformats.org/drawingml/2006/main" name="1_Office 主题​​">
  <a:themeElements>
    <a:clrScheme name="A20200235">
      <a:dk1>
        <a:srgbClr val="000000"/>
      </a:dk1>
      <a:lt1>
        <a:srgbClr val="FFFFFF"/>
      </a:lt1>
      <a:dk2>
        <a:srgbClr val="031B3F"/>
      </a:dk2>
      <a:lt2>
        <a:srgbClr val="FFFFFF"/>
      </a:lt2>
      <a:accent1>
        <a:srgbClr val="32C4A3"/>
      </a:accent1>
      <a:accent2>
        <a:srgbClr val="40C693"/>
      </a:accent2>
      <a:accent3>
        <a:srgbClr val="55C77E"/>
      </a:accent3>
      <a:accent4>
        <a:srgbClr val="6CC767"/>
      </a:accent4>
      <a:accent5>
        <a:srgbClr val="84C64E"/>
      </a:accent5>
      <a:accent6>
        <a:srgbClr val="9EC432"/>
      </a:accent6>
      <a:hlink>
        <a:srgbClr val="304FFE"/>
      </a:hlink>
      <a:folHlink>
        <a:srgbClr val="492067"/>
      </a:folHlink>
    </a:clrScheme>
    <a:fontScheme name="商务风">
      <a:majorFont>
        <a:latin typeface="微软雅黑"/>
        <a:ea typeface="汉仪旗黑-85S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​​">
  <a:themeElements>
    <a:clrScheme name="">
      <a:dk1>
        <a:srgbClr val="000000"/>
      </a:dk1>
      <a:lt1>
        <a:srgbClr val="FFFFFF"/>
      </a:lt1>
      <a:dk2>
        <a:srgbClr val="031B3F"/>
      </a:dk2>
      <a:lt2>
        <a:srgbClr val="FFFFFF"/>
      </a:lt2>
      <a:accent1>
        <a:srgbClr val="32C4A3"/>
      </a:accent1>
      <a:accent2>
        <a:srgbClr val="40C693"/>
      </a:accent2>
      <a:accent3>
        <a:srgbClr val="55C77E"/>
      </a:accent3>
      <a:accent4>
        <a:srgbClr val="6CC767"/>
      </a:accent4>
      <a:accent5>
        <a:srgbClr val="84C64E"/>
      </a:accent5>
      <a:accent6>
        <a:srgbClr val="9EC432"/>
      </a:accent6>
      <a:hlink>
        <a:srgbClr val="304FFE"/>
      </a:hlink>
      <a:folHlink>
        <a:srgbClr val="492067"/>
      </a:folHlink>
    </a:clrScheme>
    <a:fontScheme name="商务风">
      <a:majorFont>
        <a:latin typeface="微软雅黑"/>
        <a:ea typeface="汉仪旗黑-85S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2921</Words>
  <Application>WPS 演示</Application>
  <PresentationFormat>宽屏</PresentationFormat>
  <Paragraphs>572</Paragraphs>
  <Slides>21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21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21</vt:i4>
      </vt:variant>
    </vt:vector>
  </HeadingPairs>
  <TitlesOfParts>
    <vt:vector size="44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Viner Hand ITC</vt:lpstr>
      <vt:lpstr>汉仪旗黑-85S</vt:lpstr>
      <vt:lpstr>黑体</vt:lpstr>
      <vt:lpstr>Mongolian Baiti</vt:lpstr>
      <vt:lpstr>微软雅黑 Light</vt:lpstr>
      <vt:lpstr>等线</vt:lpstr>
      <vt:lpstr>方正粗黑宋简体</vt:lpstr>
      <vt:lpstr>MingLiU</vt:lpstr>
      <vt:lpstr>Adobe 明體 Std L</vt:lpstr>
      <vt:lpstr>Segoe UI</vt:lpstr>
      <vt:lpstr>Impact</vt:lpstr>
      <vt:lpstr>汉仪大黑简</vt:lpstr>
      <vt:lpstr>Times New Roman</vt:lpstr>
      <vt:lpstr>思源宋体 CN Heavy</vt:lpstr>
      <vt:lpstr>1_Office 主题​​</vt:lpstr>
      <vt:lpstr>2_Office 主题​​</vt:lpstr>
      <vt:lpstr>活动策划方案</vt:lpstr>
      <vt:lpstr>PowerPoint 演示文稿</vt:lpstr>
      <vt:lpstr>PowerPoint 演示文稿</vt:lpstr>
      <vt:lpstr>PowerPoint 演示文稿</vt:lpstr>
      <vt:lpstr>PowerPoint 演示文稿</vt:lpstr>
      <vt:lpstr>点击此处添加小标题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三 APP客户端广告合作</vt:lpstr>
      <vt:lpstr>一 官方微信网推合作</vt:lpstr>
      <vt:lpstr>一、楼盘详情展示页面</vt:lpstr>
      <vt:lpstr>二、楼盘分销合作模式</vt:lpstr>
      <vt:lpstr>二、楼盘分销合作模式</vt:lpstr>
      <vt:lpstr>一、传媒简介活动案例</vt:lpstr>
      <vt:lpstr>Thanks.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谜底</cp:lastModifiedBy>
  <cp:revision>150</cp:revision>
  <dcterms:created xsi:type="dcterms:W3CDTF">2019-06-19T02:08:00Z</dcterms:created>
  <dcterms:modified xsi:type="dcterms:W3CDTF">2020-09-14T10:55:36Z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2052-11.1.0.9912</vt:lpwstr>
  </property>
</Properties>
</file>